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78" r:id="rId4"/>
    <p:sldId id="279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4660"/>
  </p:normalViewPr>
  <p:slideViewPr>
    <p:cSldViewPr>
      <p:cViewPr varScale="1">
        <p:scale>
          <a:sx n="64" d="100"/>
          <a:sy n="64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CB5B8-3895-48F6-9A26-0179F3447F1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A83FA-D47B-4C7F-B796-FC3029E85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83FA-D47B-4C7F-B796-FC3029E85FF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138C-3717-4AFF-9FD6-72CCFD93D5EA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C380-77A9-461D-9380-C4E683D60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iablo\Downloads\Detskie-Pesni-Pro-Vesnu-Kap-kap-kap_(get-tune.net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iablo\Downloads\Detskie-Pesni-Pro-Vesnu-Kap-kap-kap_(get-tune.net)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iablo\Downloads\Detskie-Pesni-Pro-Vesnu-Kap-kap-kap_(get-tune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iablo\Downloads\Detskie-Pesni-Pro-Vesnu-Kap-kap-kap_(get-tune.net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272808" cy="1800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для детей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ВЕСНА!!!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640960" cy="4941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844824"/>
            <a:ext cx="7620000" cy="4824536"/>
          </a:xfrm>
          <a:prstGeom prst="rect">
            <a:avLst/>
          </a:prstGeom>
        </p:spPr>
      </p:pic>
      <p:pic>
        <p:nvPicPr>
          <p:cNvPr id="5" name="Detskie-Pesni-Pro-Vesnu-Kap-kap-kap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Detskie-Pesni-Pro-Vesnu-Kap-kap-kap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Detskie-Pesni-Pro-Vesnu-Kap-kap-kap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Detskie-Pesni-Pro-Vesnu-Kap-kap-kap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99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А вот и месяц Апрель!!!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0011-013-I-vot-seredina-vesn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5980" y="1600200"/>
            <a:ext cx="5912039" cy="4525963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Одеваться теперь можно легче.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Снег везде растаял.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1239791177_reima_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4659" y="1600200"/>
            <a:ext cx="6334681" cy="4525963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Появилась травка и первые цветы.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13-018-Vetrinits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20056"/>
            <a:ext cx="6120680" cy="428625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 ветках набухли почки 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008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05805" y="1772816"/>
            <a:ext cx="6290531" cy="3816424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Май приносит тепло!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b5c2_20bc810b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Теперь можно легко раздеваться.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1363807084_det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2034381"/>
            <a:ext cx="5688632" cy="36576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1 Мая - День Труда и Весны!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68673" y="1600200"/>
            <a:ext cx="3206654" cy="4525963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9 Мая День Победы!!!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x_1c044f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5450" y="1943894"/>
            <a:ext cx="5753100" cy="3838575"/>
          </a:xfrm>
        </p:spPr>
      </p:pic>
    </p:spTree>
  </p:cSld>
  <p:clrMapOvr>
    <a:masterClrMapping/>
  </p:clrMapOvr>
  <p:transition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Появляются насекомые.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poyavlyautsya_voldiri3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916832"/>
            <a:ext cx="5328591" cy="3181350"/>
          </a:xfrm>
        </p:spPr>
      </p:pic>
    </p:spTree>
  </p:cSld>
  <p:clrMapOvr>
    <a:masterClrMapping/>
  </p:clrMapOvr>
  <p:transition>
    <p:wipe dir="u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саду цветут деревья,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 почти летняя погода..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d5308c8cd45422cfece70eea362de5d_ful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1454" y="1600200"/>
            <a:ext cx="6041092" cy="4525963"/>
          </a:xfrm>
        </p:spPr>
      </p:pic>
      <p:pic>
        <p:nvPicPr>
          <p:cNvPr id="5" name="Detskie-Pesni-Pro-Vesnu-Kap-kap-kap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Весна переход от зимы к лету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0003-003-Vesna-eto-perekhod-ot-zimy-k-let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600200"/>
            <a:ext cx="7488831" cy="4525963"/>
          </a:xfrm>
        </p:spPr>
      </p:pic>
      <p:pic>
        <p:nvPicPr>
          <p:cNvPr id="4" name="Detskie-Pesni-Pro-Vesnu-Kap-kap-kap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Конец.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Воспитатель </a:t>
            </a:r>
            <a:r>
              <a:rPr lang="ru-RU" sz="2000" dirty="0" err="1" smtClean="0">
                <a:solidFill>
                  <a:srgbClr val="FF0000"/>
                </a:solidFill>
              </a:rPr>
              <a:t>Зубовленко</a:t>
            </a:r>
            <a:r>
              <a:rPr lang="ru-RU" sz="2000" dirty="0" smtClean="0">
                <a:solidFill>
                  <a:srgbClr val="FF0000"/>
                </a:solidFill>
              </a:rPr>
              <a:t> О. </a:t>
            </a:r>
            <a:r>
              <a:rPr lang="ru-RU" sz="2000" dirty="0" smtClean="0">
                <a:solidFill>
                  <a:srgbClr val="FF0000"/>
                </a:solidFill>
              </a:rPr>
              <a:t>В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ДОУ детский сад № 176 г. Волгограда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2a4e2_42413d3e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Светит солнце, но еще холодно.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spring_mach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67000" y="1958181"/>
            <a:ext cx="3810000" cy="3810000"/>
          </a:xfrm>
        </p:spPr>
      </p:pic>
      <p:pic>
        <p:nvPicPr>
          <p:cNvPr id="5" name="Detskie-Pesni-Pro-Vesnu-Kap-kap-kap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марте много снега.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84194792_1142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52625" y="1848644"/>
            <a:ext cx="5238750" cy="4029075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Март первый месяц весны.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q-wallpapers_ru_nature_70173_1280x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8 Марта мамин день!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08765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628800"/>
            <a:ext cx="5657573" cy="3733998"/>
          </a:xfr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Снег тает и превращается в воду.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0_ccba2_8a5b84c4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Прилетают первые птицы.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spring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6813" y="1600200"/>
            <a:ext cx="6050374" cy="4525963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Просыпается медведь в берлоге.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52624" y="1700808"/>
            <a:ext cx="5859735" cy="3910211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102</Words>
  <Application>Microsoft Office PowerPoint</Application>
  <PresentationFormat>Экран (4:3)</PresentationFormat>
  <Paragraphs>21</Paragraphs>
  <Slides>20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для детей ВЕСНА!!!</vt:lpstr>
      <vt:lpstr>Весна переход от зимы к лету</vt:lpstr>
      <vt:lpstr>Светит солнце, но еще холодно.</vt:lpstr>
      <vt:lpstr>В марте много снега.</vt:lpstr>
      <vt:lpstr>Март первый месяц весны.</vt:lpstr>
      <vt:lpstr>8 Марта мамин день!</vt:lpstr>
      <vt:lpstr>Снег тает и превращается в воду.</vt:lpstr>
      <vt:lpstr>Прилетают первые птицы.</vt:lpstr>
      <vt:lpstr>Просыпается медведь в берлоге.</vt:lpstr>
      <vt:lpstr>А вот и месяц Апрель!!!</vt:lpstr>
      <vt:lpstr>Одеваться теперь можно легче. Снег везде растаял. </vt:lpstr>
      <vt:lpstr>Появилась травка и первые цветы.</vt:lpstr>
      <vt:lpstr>На ветках набухли почки .</vt:lpstr>
      <vt:lpstr>Май приносит тепло!</vt:lpstr>
      <vt:lpstr>Теперь можно легко раздеваться.</vt:lpstr>
      <vt:lpstr>1 Мая - День Труда и Весны!</vt:lpstr>
      <vt:lpstr>9 Мая День Победы!!!</vt:lpstr>
      <vt:lpstr>Появляются насекомые.</vt:lpstr>
      <vt:lpstr>В саду цветут деревья,  и почти летняя погода..   </vt:lpstr>
      <vt:lpstr>Конец. Воспитатель Зубовленко О. В ДОУ детский сад № 176 г. Волгограда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Diablo</dc:creator>
  <cp:lastModifiedBy>Diablo</cp:lastModifiedBy>
  <cp:revision>16</cp:revision>
  <dcterms:created xsi:type="dcterms:W3CDTF">2015-02-15T16:48:16Z</dcterms:created>
  <dcterms:modified xsi:type="dcterms:W3CDTF">2015-06-09T14:25:01Z</dcterms:modified>
</cp:coreProperties>
</file>