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3"/>
  </p:notesMasterIdLst>
  <p:sldIdLst>
    <p:sldId id="256" r:id="rId2"/>
    <p:sldId id="257" r:id="rId3"/>
    <p:sldId id="258" r:id="rId4"/>
    <p:sldId id="265" r:id="rId5"/>
    <p:sldId id="266" r:id="rId6"/>
    <p:sldId id="267" r:id="rId7"/>
    <p:sldId id="276" r:id="rId8"/>
    <p:sldId id="277" r:id="rId9"/>
    <p:sldId id="278" r:id="rId10"/>
    <p:sldId id="282" r:id="rId11"/>
    <p:sldId id="27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Rg st="1" end="11"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83096" autoAdjust="0"/>
  </p:normalViewPr>
  <p:slideViewPr>
    <p:cSldViewPr>
      <p:cViewPr varScale="1">
        <p:scale>
          <a:sx n="56" d="100"/>
          <a:sy n="56" d="100"/>
        </p:scale>
        <p:origin x="-138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BFB1B-4381-461F-B7D4-2F9E5768D524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5A5AED-1E08-4BCC-9CE8-80B2ECA90C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02053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A5AED-1E08-4BCC-9CE8-80B2ECA90CDC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1976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A5AED-1E08-4BCC-9CE8-80B2ECA90CDC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9579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A5AED-1E08-4BCC-9CE8-80B2ECA90CDC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1939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71D84-12C3-4F55-8BC0-33033098E1F6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73A13-55A9-4825-A4E7-DF08F250EA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71D84-12C3-4F55-8BC0-33033098E1F6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73A13-55A9-4825-A4E7-DF08F250EA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71D84-12C3-4F55-8BC0-33033098E1F6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73A13-55A9-4825-A4E7-DF08F250EA8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71D84-12C3-4F55-8BC0-33033098E1F6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73A13-55A9-4825-A4E7-DF08F250EA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71D84-12C3-4F55-8BC0-33033098E1F6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73A13-55A9-4825-A4E7-DF08F250EA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71D84-12C3-4F55-8BC0-33033098E1F6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73A13-55A9-4825-A4E7-DF08F250EA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71D84-12C3-4F55-8BC0-33033098E1F6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73A13-55A9-4825-A4E7-DF08F250EA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71D84-12C3-4F55-8BC0-33033098E1F6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73A13-55A9-4825-A4E7-DF08F250EA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71D84-12C3-4F55-8BC0-33033098E1F6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73A13-55A9-4825-A4E7-DF08F250EA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71D84-12C3-4F55-8BC0-33033098E1F6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73A13-55A9-4825-A4E7-DF08F250EA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71D84-12C3-4F55-8BC0-33033098E1F6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73A13-55A9-4825-A4E7-DF08F250EA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A071D84-12C3-4F55-8BC0-33033098E1F6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BA73A13-55A9-4825-A4E7-DF08F250EA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5" Type="http://schemas.openxmlformats.org/officeDocument/2006/relationships/image" Target="../media/image6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Презентация для детей   второй младшей группы по пдд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573016"/>
            <a:ext cx="6400800" cy="1473200"/>
          </a:xfrm>
        </p:spPr>
        <p:txBody>
          <a:bodyPr/>
          <a:lstStyle/>
          <a:p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Выполнила воспитатель </a:t>
            </a:r>
          </a:p>
          <a:p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ДОУ детский сад № 176</a:t>
            </a:r>
          </a:p>
          <a:p>
            <a:r>
              <a:rPr lang="ru-RU" sz="2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Зубовленко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О.В.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739317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5565"/>
    </mc:Choice>
    <mc:Fallback>
      <p:transition spd="slow" advTm="55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4048" y="404664"/>
            <a:ext cx="3812645" cy="2429934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Будьте </a:t>
            </a:r>
            <a:r>
              <a:rPr lang="ru-RU" sz="4400" b="1" dirty="0" smtClean="0">
                <a:solidFill>
                  <a:srgbClr val="FF0000"/>
                </a:solidFill>
              </a:rPr>
              <a:t/>
            </a:r>
            <a:br>
              <a:rPr lang="ru-RU" sz="4400" b="1" dirty="0" smtClean="0">
                <a:solidFill>
                  <a:srgbClr val="FF0000"/>
                </a:solidFill>
              </a:rPr>
            </a:br>
            <a:r>
              <a:rPr lang="ru-RU" sz="4400" b="1" dirty="0" smtClean="0">
                <a:solidFill>
                  <a:srgbClr val="FF0000"/>
                </a:solidFill>
              </a:rPr>
              <a:t/>
            </a:r>
            <a:br>
              <a:rPr lang="ru-RU" sz="4400" b="1" dirty="0" smtClean="0">
                <a:solidFill>
                  <a:srgbClr val="FF0000"/>
                </a:solidFill>
              </a:rPr>
            </a:br>
            <a:r>
              <a:rPr lang="ru-RU" sz="6000" b="1" dirty="0" smtClean="0">
                <a:solidFill>
                  <a:srgbClr val="FF0000"/>
                </a:solidFill>
              </a:rPr>
              <a:t>осторожны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7586" b="17586"/>
          <a:stretch>
            <a:fillRect/>
          </a:stretch>
        </p:blipFill>
        <p:spPr>
          <a:xfrm>
            <a:off x="251520" y="299545"/>
            <a:ext cx="4430256" cy="5078255"/>
          </a:xfrm>
        </p:spPr>
      </p:pic>
      <p:sp>
        <p:nvSpPr>
          <p:cNvPr id="8" name="Текст 7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н</a:t>
            </a:r>
            <a:r>
              <a:rPr lang="ru-RU" sz="4800" b="1" dirty="0" smtClean="0">
                <a:solidFill>
                  <a:srgbClr val="FF0000"/>
                </a:solidFill>
              </a:rPr>
              <a:t>а дороге !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1163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184"/>
    </mc:Choice>
    <mc:Fallback>
      <p:transition spd="slow" advTm="1184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Спасибо за внимание!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26220" y="2679700"/>
            <a:ext cx="2722809" cy="3446463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quarter" idx="14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27625" y="3450431"/>
            <a:ext cx="2857500" cy="1905000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2401707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6250"/>
    </mc:Choice>
    <mc:Fallback>
      <p:transition spd="slow" advTm="625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6" y="1931787"/>
            <a:ext cx="7848872" cy="4926213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13212960" y="332656"/>
            <a:ext cx="2149896" cy="1252728"/>
          </a:xfrm>
        </p:spPr>
        <p:txBody>
          <a:bodyPr/>
          <a:lstStyle/>
          <a:p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958405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4361"/>
    </mc:Choice>
    <mc:Fallback>
      <p:transition spd="slow" advTm="436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1732175"/>
            <a:ext cx="3707905" cy="515719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389440"/>
            <a:ext cx="8229600" cy="38164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07904" y="2459504"/>
            <a:ext cx="4824536" cy="192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ru-RU" sz="5400" b="1" i="1" dirty="0" smtClean="0">
                <a:solidFill>
                  <a:srgbClr val="FF0000"/>
                </a:solidFill>
                <a:latin typeface="+mj-lt"/>
              </a:rPr>
              <a:t>П</a:t>
            </a:r>
            <a:r>
              <a:rPr lang="ru-RU" sz="5400" b="1" i="1" dirty="0" smtClean="0">
                <a:solidFill>
                  <a:srgbClr val="002060"/>
                </a:solidFill>
                <a:latin typeface="+mj-lt"/>
              </a:rPr>
              <a:t>Р</a:t>
            </a:r>
            <a:r>
              <a:rPr lang="ru-RU" sz="5400" b="1" i="1" dirty="0" smtClean="0">
                <a:solidFill>
                  <a:srgbClr val="FFFF00"/>
                </a:solidFill>
                <a:latin typeface="+mj-lt"/>
              </a:rPr>
              <a:t>А</a:t>
            </a:r>
            <a:r>
              <a:rPr lang="ru-RU" sz="5400" b="1" i="1" dirty="0" smtClean="0">
                <a:solidFill>
                  <a:srgbClr val="7030A0"/>
                </a:solidFill>
                <a:latin typeface="+mj-lt"/>
              </a:rPr>
              <a:t>В</a:t>
            </a:r>
            <a:r>
              <a:rPr lang="ru-RU" sz="5400" b="1" i="1" dirty="0" smtClean="0">
                <a:solidFill>
                  <a:srgbClr val="FF0000"/>
                </a:solidFill>
                <a:latin typeface="+mj-lt"/>
              </a:rPr>
              <a:t>И</a:t>
            </a:r>
            <a:r>
              <a:rPr lang="ru-RU" sz="54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Л</a:t>
            </a:r>
            <a:r>
              <a:rPr lang="ru-RU" sz="5400" b="1" i="1" dirty="0" smtClean="0">
                <a:solidFill>
                  <a:srgbClr val="FF0000"/>
                </a:solidFill>
                <a:latin typeface="+mj-lt"/>
              </a:rPr>
              <a:t>А</a:t>
            </a:r>
          </a:p>
          <a:p>
            <a:pPr lvl="0">
              <a:spcBef>
                <a:spcPct val="20000"/>
              </a:spcBef>
            </a:pPr>
            <a:r>
              <a:rPr lang="ru-RU" sz="5400" i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5400" b="1" i="1" dirty="0" smtClean="0">
                <a:solidFill>
                  <a:srgbClr val="FF0000"/>
                </a:solidFill>
                <a:latin typeface="+mj-lt"/>
              </a:rPr>
              <a:t>Д</a:t>
            </a:r>
            <a:r>
              <a:rPr lang="ru-RU" sz="5400" b="1" i="1" dirty="0" smtClean="0">
                <a:solidFill>
                  <a:srgbClr val="FFFF00"/>
                </a:solidFill>
                <a:latin typeface="+mj-lt"/>
              </a:rPr>
              <a:t>О</a:t>
            </a:r>
            <a:r>
              <a:rPr lang="ru-RU" sz="5400" b="1" i="1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Р</a:t>
            </a:r>
            <a:r>
              <a:rPr lang="ru-RU" sz="5400" b="1" i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О</a:t>
            </a:r>
            <a:r>
              <a:rPr lang="ru-RU" sz="5400" b="1" i="1" dirty="0" smtClean="0">
                <a:solidFill>
                  <a:srgbClr val="7030A0"/>
                </a:solidFill>
                <a:latin typeface="+mj-lt"/>
              </a:rPr>
              <a:t>Ж</a:t>
            </a:r>
            <a:r>
              <a:rPr lang="ru-RU" sz="5400" b="1" i="1" dirty="0" smtClean="0">
                <a:solidFill>
                  <a:srgbClr val="FF0000"/>
                </a:solidFill>
                <a:latin typeface="+mj-lt"/>
              </a:rPr>
              <a:t>Н</a:t>
            </a:r>
            <a:r>
              <a:rPr lang="ru-RU" sz="5400" b="1" i="1" dirty="0" smtClean="0">
                <a:solidFill>
                  <a:srgbClr val="FFFF00"/>
                </a:solidFill>
                <a:latin typeface="+mj-lt"/>
              </a:rPr>
              <a:t>Ы</a:t>
            </a:r>
            <a:r>
              <a:rPr lang="ru-RU" sz="5400" b="1" i="1" dirty="0" smtClean="0">
                <a:solidFill>
                  <a:srgbClr val="FF0000"/>
                </a:solidFill>
                <a:latin typeface="+mj-lt"/>
              </a:rPr>
              <a:t>Е</a:t>
            </a:r>
            <a:endParaRPr lang="ru-RU" sz="5400" b="1" i="1" dirty="0">
              <a:solidFill>
                <a:srgbClr val="FF0000"/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698073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6562"/>
    </mc:Choice>
    <mc:Fallback>
      <p:transition spd="slow" advTm="656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i="1" dirty="0" smtClean="0"/>
              <a:t> </a:t>
            </a:r>
            <a:r>
              <a:rPr lang="ru-RU" sz="6600" i="1" dirty="0" smtClean="0">
                <a:solidFill>
                  <a:srgbClr val="FF0000"/>
                </a:solidFill>
              </a:rPr>
              <a:t>НЕ ИГРАЙ НА ДОРОГЕ!</a:t>
            </a:r>
            <a:endParaRPr lang="ru-RU" sz="6600" i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1844824"/>
            <a:ext cx="2722809" cy="3446463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quarter" idx="14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15816" y="2060848"/>
            <a:ext cx="6084168" cy="4680520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29090161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4309"/>
    </mc:Choice>
    <mc:Fallback>
      <p:transition spd="slow" advTm="430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ПЕРЕХОДИ ДОРОГУ ПО ПЕШЕХОДНОМУ ПЕРЕХОДУ!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3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443479"/>
            <a:ext cx="2722809" cy="3425681"/>
          </a:xfrm>
        </p:spPr>
      </p:pic>
      <p:pic>
        <p:nvPicPr>
          <p:cNvPr id="8" name="Объект 7"/>
          <p:cNvPicPr>
            <a:picLocks noGrp="1" noChangeAspect="1"/>
          </p:cNvPicPr>
          <p:nvPr>
            <p:ph sz="quarter" idx="14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35896" y="1844824"/>
            <a:ext cx="5220072" cy="4853314"/>
          </a:xfrm>
        </p:spPr>
      </p:pic>
      <p:sp>
        <p:nvSpPr>
          <p:cNvPr id="3" name="Прямоугольник 2"/>
          <p:cNvSpPr/>
          <p:nvPr/>
        </p:nvSpPr>
        <p:spPr>
          <a:xfrm>
            <a:off x="277090" y="4696692"/>
            <a:ext cx="328679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  <a:latin typeface="Verdana"/>
              </a:rPr>
              <a:t>На асфальте есть полоски; </a:t>
            </a: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  <a:latin typeface="Verdana"/>
              </a:rPr>
              <a:t>Зеброй их прозвал народ.</a:t>
            </a: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  <a:latin typeface="Verdana"/>
              </a:rPr>
              <a:t>Как ступеньки, только плоский </a:t>
            </a: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  <a:latin typeface="Verdana"/>
              </a:rPr>
              <a:t>Пешеходный переход</a:t>
            </a:r>
            <a:r>
              <a:rPr lang="ru-RU" sz="2000" dirty="0">
                <a:solidFill>
                  <a:srgbClr val="333333"/>
                </a:solidFill>
                <a:latin typeface="Verdana"/>
              </a:rPr>
              <a:t>. </a:t>
            </a:r>
            <a:endParaRPr lang="ru-RU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094345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5825"/>
    </mc:Choice>
    <mc:Fallback>
      <p:transition spd="slow" advTm="58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-6373216" y="-171400"/>
            <a:ext cx="216024" cy="125272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3" y="2060849"/>
            <a:ext cx="3986087" cy="4248471"/>
          </a:xfrm>
        </p:spPr>
      </p:pic>
      <p:sp>
        <p:nvSpPr>
          <p:cNvPr id="6" name="Прямоугольник 5"/>
          <p:cNvSpPr/>
          <p:nvPr/>
        </p:nvSpPr>
        <p:spPr>
          <a:xfrm>
            <a:off x="1878112" y="319086"/>
            <a:ext cx="576064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Помогает с давних пор</a:t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>
                <a:solidFill>
                  <a:srgbClr val="FF0000"/>
                </a:solidFill>
              </a:rPr>
              <a:t>Детям, друг наш, светофор</a:t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>
                <a:solidFill>
                  <a:srgbClr val="FF0000"/>
                </a:solidFill>
              </a:rPr>
              <a:t>Объяснит без напряженья</a:t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>
                <a:solidFill>
                  <a:srgbClr val="FF0000"/>
                </a:solidFill>
              </a:rPr>
              <a:t>Детям правила движенья.</a:t>
            </a:r>
          </a:p>
        </p:txBody>
      </p:sp>
      <p:pic>
        <p:nvPicPr>
          <p:cNvPr id="3" name="Объект 2"/>
          <p:cNvPicPr>
            <a:picLocks noGrp="1" noChangeAspect="1"/>
          </p:cNvPicPr>
          <p:nvPr>
            <p:ph sz="quarter" idx="14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11960" y="1988840"/>
            <a:ext cx="4608512" cy="4464496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28997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4056"/>
    </mc:Choice>
    <mc:Fallback>
      <p:transition spd="slow" advTm="405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3383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1844824"/>
            <a:ext cx="2722809" cy="3446463"/>
          </a:xfrm>
        </p:spPr>
      </p:pic>
      <p:pic>
        <p:nvPicPr>
          <p:cNvPr id="8" name="Объект 7"/>
          <p:cNvPicPr>
            <a:picLocks noGrp="1" noChangeAspect="1"/>
          </p:cNvPicPr>
          <p:nvPr>
            <p:ph sz="quarter" idx="14"/>
          </p:nvPr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4967" t="17170" r="70684" b="-3088"/>
          <a:stretch/>
        </p:blipFill>
        <p:spPr>
          <a:xfrm>
            <a:off x="4145009" y="1412776"/>
            <a:ext cx="4675463" cy="5661248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3570866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418"/>
    </mc:Choice>
    <mc:Fallback>
      <p:transition spd="slow" advTm="241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4077054" y="260648"/>
            <a:ext cx="144017" cy="6140152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26220" y="2679700"/>
            <a:ext cx="2722809" cy="3446463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quarter" idx="14"/>
          </p:nvPr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7271" t="15289" r="45610"/>
          <a:stretch/>
        </p:blipFill>
        <p:spPr>
          <a:xfrm>
            <a:off x="5580112" y="1844566"/>
            <a:ext cx="2664296" cy="4770496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4210530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2782"/>
    </mc:Choice>
    <mc:Fallback>
      <p:transition spd="slow" advTm="278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5110843" y="188640"/>
            <a:ext cx="177787" cy="125272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8015" y="1988841"/>
            <a:ext cx="3247696" cy="3672408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quarter" idx="14"/>
          </p:nvPr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5264" t="14703" r="-55264"/>
          <a:stretch/>
        </p:blipFill>
        <p:spPr>
          <a:xfrm>
            <a:off x="5580112" y="1628800"/>
            <a:ext cx="7632848" cy="4888708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282519667"/>
      </p:ext>
    </p:extLst>
  </p:cSld>
  <p:clrMapOvr>
    <a:masterClrMapping/>
  </p:clrMapOvr>
  <p:transition spd="slow" advTm="313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1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206</TotalTime>
  <Words>53</Words>
  <Application>Microsoft Office PowerPoint</Application>
  <PresentationFormat>Экран (4:3)</PresentationFormat>
  <Paragraphs>16</Paragraphs>
  <Slides>11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Волна</vt:lpstr>
      <vt:lpstr>Презентация для детей   второй младшей группы по пдд</vt:lpstr>
      <vt:lpstr>Слайд 2</vt:lpstr>
      <vt:lpstr>Слайд 3</vt:lpstr>
      <vt:lpstr> НЕ ИГРАЙ НА ДОРОГЕ!</vt:lpstr>
      <vt:lpstr>ПЕРЕХОДИ ДОРОГУ ПО ПЕШЕХОДНОМУ ПЕРЕХОДУ!</vt:lpstr>
      <vt:lpstr>Слайд 6</vt:lpstr>
      <vt:lpstr>Слайд 7</vt:lpstr>
      <vt:lpstr>Слайд 8</vt:lpstr>
      <vt:lpstr>Слайд 9</vt:lpstr>
      <vt:lpstr>Будьте   осторожны 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для детей младшего дошкольного возраста по пдд</dc:title>
  <dc:creator>ашан</dc:creator>
  <cp:lastModifiedBy>Diablo</cp:lastModifiedBy>
  <cp:revision>36</cp:revision>
  <dcterms:created xsi:type="dcterms:W3CDTF">2014-02-07T05:26:26Z</dcterms:created>
  <dcterms:modified xsi:type="dcterms:W3CDTF">2015-06-10T11:56:38Z</dcterms:modified>
</cp:coreProperties>
</file>