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60" r:id="rId4"/>
    <p:sldId id="259" r:id="rId5"/>
    <p:sldId id="263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5CA73-52ED-4AF8-8F7C-25E1A71904E1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CDAF-B8DD-455F-98C8-3AC96FC81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CDAF-B8DD-455F-98C8-3AC96FC81EA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E067E9-FF8C-4AF4-A8C0-681C0B9094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C1CD74-08B9-4ED3-8AE8-7F41A36F8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Самуил Маршак</a:t>
            </a:r>
            <a:br>
              <a:rPr lang="ru-RU" dirty="0" smtClean="0"/>
            </a:br>
            <a:r>
              <a:rPr lang="ru-RU" dirty="0" smtClean="0"/>
              <a:t>«Пудель»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4932363" y="5300663"/>
            <a:ext cx="3960812" cy="1131887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Учитель: Лис М.В.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ФГКОУ СОШ № 178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5856" y="1412776"/>
            <a:ext cx="56166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   Маршак 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     </a:t>
            </a:r>
            <a:r>
              <a:rPr lang="ru-RU" sz="3200" b="1" dirty="0" smtClean="0">
                <a:solidFill>
                  <a:srgbClr val="FF0000"/>
                </a:solidFill>
              </a:rPr>
              <a:t>Самуил  Яковлевич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5589240"/>
            <a:ext cx="2582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1887—1964</a:t>
            </a:r>
            <a:endParaRPr lang="ru-RU" sz="2800" b="1" dirty="0"/>
          </a:p>
        </p:txBody>
      </p:sp>
      <p:pic>
        <p:nvPicPr>
          <p:cNvPr id="5" name="Picture 10" descr="http://uchitel-slovesnosti.ru/993/pisateli_20_0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404664"/>
            <a:ext cx="3744416" cy="5088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http://media.vorotila.ru/ru/items/t1@9fef542b-ce5a-4e34-a79d-38ad0851fdb9/S-Marshak-Pocht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476673"/>
            <a:ext cx="2664296" cy="33361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Picture 18" descr="http://www.xxlbook.ru/img83281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91880" y="476672"/>
            <a:ext cx="2192391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14" descr="http://coolbook.com.ua/book/img/978-5-17-075820-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12160" y="476673"/>
            <a:ext cx="2592288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16" descr="http://kiosk.chitai-gorod.ru/upload/iblock/9ab/9abf6faf8df2c0335ba5b669930d508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699792" y="3789040"/>
            <a:ext cx="3744416" cy="279703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book-time.com.ua/image/cache/data/Melik/1.%20%D0%9A%D0%BE%D1%88%D0%BA%D0%B8%D0%BD%20%D0%B4%D0%BE%D0%BC-500x5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476672"/>
            <a:ext cx="2736304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2" name="Picture 8" descr="http://s4.goods.ozstatic.by/1000/257/341/10/10341257_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476672"/>
            <a:ext cx="2674582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6" name="Picture 12" descr="http://www.wolphins.be/blogg/lebedev/Illustrator_Vladimir-Lebedev-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84168" y="476673"/>
            <a:ext cx="2592288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46" name="Picture 22" descr="http://shop-paradise.com/media/product/14e/skazka-o-glupom-myshonke-60c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123728" y="3645024"/>
            <a:ext cx="2075708" cy="280831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48" name="Picture 24" descr="http://www.mp3-kniga.ru/bibliofil/img/marshak-geroy1971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92080" y="3645024"/>
            <a:ext cx="2232248" cy="281821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Четыре помпона, как облако мех,</a:t>
            </a:r>
            <a:br>
              <a:rPr lang="ru-RU" sz="2400" b="1" dirty="0" smtClean="0"/>
            </a:br>
            <a:r>
              <a:rPr lang="ru-RU" sz="2400" b="1" dirty="0" smtClean="0"/>
              <a:t>Глаза, коим ведомы горечь и смех,</a:t>
            </a:r>
            <a:br>
              <a:rPr lang="ru-RU" sz="2400" b="1" dirty="0" smtClean="0"/>
            </a:br>
            <a:r>
              <a:rPr lang="ru-RU" sz="2400" b="1" dirty="0" smtClean="0"/>
              <a:t>Душа, что способна любить и страдать.</a:t>
            </a:r>
            <a:br>
              <a:rPr lang="ru-RU" sz="2400" b="1" dirty="0" smtClean="0"/>
            </a:br>
            <a:r>
              <a:rPr lang="ru-RU" sz="2400" b="1" dirty="0" smtClean="0"/>
              <a:t>О ком говорю я, смогли угадать?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98884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Игрив и прыгуч, элегантен на вид,</a:t>
            </a:r>
            <a:br>
              <a:rPr lang="ru-RU" sz="2400" b="1" dirty="0" smtClean="0"/>
            </a:br>
            <a:r>
              <a:rPr lang="ru-RU" sz="2400" b="1" dirty="0" smtClean="0"/>
              <a:t>Всем лапу подаст и не знает обид.</a:t>
            </a:r>
            <a:br>
              <a:rPr lang="ru-RU" sz="2400" b="1" dirty="0" smtClean="0"/>
            </a:br>
            <a:r>
              <a:rPr lang="ru-RU" sz="2400" b="1" dirty="0" smtClean="0"/>
              <a:t>С ним дружат и дети, и взрослые люди.</a:t>
            </a:r>
            <a:br>
              <a:rPr lang="ru-RU" sz="2400" b="1" dirty="0" smtClean="0"/>
            </a:br>
            <a:r>
              <a:rPr lang="ru-RU" sz="2400" b="1" dirty="0" smtClean="0"/>
              <a:t>Кто он? Ну, конечно же, всё это…</a:t>
            </a:r>
            <a:endParaRPr lang="ru-RU" sz="2400" b="1" dirty="0"/>
          </a:p>
        </p:txBody>
      </p:sp>
      <p:pic>
        <p:nvPicPr>
          <p:cNvPr id="4" name="Picture 3" descr="C:\Users\123\Downloads\пудель\47104519_pe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36096" y="3573016"/>
            <a:ext cx="3219840" cy="30639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475656" y="4149080"/>
            <a:ext cx="292740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пудель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i.allday.ru/28/f5/ef/thumbs/1319195782_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548680"/>
            <a:ext cx="3600400" cy="48389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5302" name="Picture 6" descr="http://www.9948451.ru/uploads/posts/2010-04/1271238571_s6075905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860032" y="1772816"/>
            <a:ext cx="3744416" cy="45815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Users\www\Documents\IMG_20150625_00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71600" y="3933056"/>
            <a:ext cx="3101928" cy="2386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www\Documents\IMG_20150625_000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8064" y="3933056"/>
            <a:ext cx="3384376" cy="2369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C:\Users\www\Documents\IMG_20150625_000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20072" y="1628800"/>
            <a:ext cx="3096344" cy="2302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www\Documents\IMG_20150625_000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99592" y="1628800"/>
            <a:ext cx="332344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332656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и прочитай  отрывки к картинкам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Users\www\Documents\IMG_20150625_00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71600" y="3933056"/>
            <a:ext cx="3101928" cy="2386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www\Documents\IMG_20150625_000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8064" y="3933056"/>
            <a:ext cx="3384376" cy="2369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C:\Users\www\Documents\IMG_20150625_000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20072" y="1628800"/>
            <a:ext cx="3096344" cy="2302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www\Documents\IMG_20150625_000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99592" y="1628800"/>
            <a:ext cx="332344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332656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 картинки по порядку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46841 -0.01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00417 -0.3694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857 L 0.48038 -0.0039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3923" y="2132856"/>
            <a:ext cx="4555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 smtClean="0">
                <a:latin typeface="+mj-lt"/>
              </a:rPr>
              <a:t> </a:t>
            </a:r>
            <a:endParaRPr lang="ru-RU" sz="6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060848"/>
            <a:ext cx="78341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МОЛОДЦЫ!!!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4514" name="AutoShape 2" descr="D:\%D0%9C%D0%B0%D1%80%D0%B8%D0%BD%D0%B0\%D0%9D%D0%B0%D0%BA%D0%BB%D0%B5%D0%B9%D0%BA%D0%B8, %D0%B3%D1%80%D0%B0%D0%BC%D0%BE%D1%82%D1%8B %D0%B0%D0%BD%D0%B8%D0%BC%D0%B0%D1%88%D0%BA%D0%B8\%D0%B0%D0%BD%D0%B8%D0%BC%D0%B0%D1%88%D0%BA%D0%B8\%D0%B0%D0%BF%D0%BF%D0%BB%D0%BE%D0%B4%D0%B8%D1%81%D0%BC%D0%B5%D0%BD%D1%82%D1%8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516" name="AutoShape 4" descr="D:\%D0%9C%D0%B0%D1%80%D0%B8%D0%BD%D0%B0\%D0%9D%D0%B0%D0%BA%D0%BB%D0%B5%D0%B9%D0%BA%D0%B8, %D0%B3%D1%80%D0%B0%D0%BC%D0%BE%D1%82%D1%8B %D0%B0%D0%BD%D0%B8%D0%BC%D0%B0%D1%88%D0%BA%D0%B8\%D0%B0%D0%BD%D0%B8%D0%BC%D0%B0%D1%88%D0%BA%D0%B8\%D0%B0%D0%BF%D0%BF%D0%BB%D0%BE%D0%B4%D0%B8%D1%81%D0%BC%D0%B5%D0%BD%D1%82%D1%8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518" name="AutoShape 6" descr="D:\%D0%9C%D0%B0%D1%80%D0%B8%D0%BD%D0%B0\%D0%9D%D0%B0%D0%BA%D0%BB%D0%B5%D0%B9%D0%BA%D0%B8, %D0%B3%D1%80%D0%B0%D0%BC%D0%BE%D1%82%D1%8B %D0%B0%D0%BD%D0%B8%D0%BC%D0%B0%D1%88%D0%BA%D0%B8\%D0%B0%D0%BD%D0%B8%D0%BC%D0%B0%D1%88%D0%BA%D0%B8\%D0%B0%D0%BF%D0%BF%D0%BB%D0%BE%D0%B4%D0%B8%D1%81%D0%BC%D0%B5%D0%BD%D1%82%D1%8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130</TotalTime>
  <Words>47</Words>
  <Application>Microsoft Office PowerPoint</Application>
  <PresentationFormat>Экран (4:3)</PresentationFormat>
  <Paragraphs>15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Самуил Маршак «Пудель»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Самуил Маршак</dc:title>
  <dc:creator>www</dc:creator>
  <cp:lastModifiedBy>www</cp:lastModifiedBy>
  <cp:revision>16</cp:revision>
  <dcterms:created xsi:type="dcterms:W3CDTF">2015-06-25T10:41:09Z</dcterms:created>
  <dcterms:modified xsi:type="dcterms:W3CDTF">2015-07-02T14:53:08Z</dcterms:modified>
</cp:coreProperties>
</file>