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B088-6A6A-4E80-8163-B9E3BC40D4AE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9220-0541-4397-A2C1-B7528D5DD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9B46F-575B-4CE7-875D-C00F236AE845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F3D5-234C-4450-863D-9BBEF4BB5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69564-634E-46A7-944F-6CDB05AD1FF4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2BB5-6D27-49D0-8DE2-F17AF3FC5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7CCC-7690-47A1-8AD4-1C332E455258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E95A9-321D-49F9-B14C-2D1EB77D8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F3F14-07D6-4E7D-BA20-0259DC3A5827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2DEE-AF5D-41F6-98BA-D42A9B054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963AB-3898-4CBF-83D5-AE0B7C693D57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8412-E498-4D48-84EA-74A553850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DB7D-F83C-495B-B935-8DF8DCBE733D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D5DF0-53E1-401E-A514-B34847FB0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AC95-4238-463F-A06D-B577034B51A1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D384-8DAB-452A-9AD5-228C52915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5297-06C8-4A1F-BC70-9BEBCEC97167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504D-8E95-45B4-B034-CBA040882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B970-E6D6-43DA-AE9B-7DFA88F37125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3C5F-8C7B-4AC5-B24A-357535968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B7C1-8C74-4588-8279-B98F755218E1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3898-B712-474B-9C18-F2F56AD97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0D3A3B-DE01-410D-B720-80E204369EF1}" type="datetimeFigureOut">
              <a:rPr lang="ru-RU"/>
              <a:pPr>
                <a:defRPr/>
              </a:pPr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41F6CC-91A1-410C-9586-2DEB98365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214313"/>
            <a:ext cx="8715375" cy="6429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357298"/>
            <a:ext cx="8286808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Знатоки безопасности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(задания для старших дошкольников)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0023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Подготовила: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Лаптева Анна Александровна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Воспитатель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МАДОУ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д/с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«Радуга»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куб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857250"/>
            <a:ext cx="2500312" cy="2462213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ная 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57188"/>
            <a:ext cx="55118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88" y="3929063"/>
            <a:ext cx="7000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1. Самосвал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85875" y="4429125"/>
            <a:ext cx="73580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Пожарная машина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813" y="5000625"/>
            <a:ext cx="4786312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3. Подъёмный кран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75" y="5572125"/>
            <a:ext cx="4000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4. Снегоуборочная машина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5" y="857250"/>
            <a:ext cx="264318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Назови правильно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данное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транспортное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средство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1.85185E-6 L 0.20122 -0.0638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азовая 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714500"/>
            <a:ext cx="5929313" cy="379253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86500" y="1643063"/>
            <a:ext cx="2857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1. Скорая помощь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5063" y="2714625"/>
            <a:ext cx="29289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Пожарная служба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5063" y="3786188"/>
            <a:ext cx="235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3. Полиция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5063" y="4929188"/>
            <a:ext cx="2643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4. Служба газа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" y="428625"/>
            <a:ext cx="79295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 какой специальной службе относится данный вид транспорта?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0121 -0.2837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иция м.jpg"/>
          <p:cNvPicPr>
            <a:picLocks noChangeAspect="1"/>
          </p:cNvPicPr>
          <p:nvPr/>
        </p:nvPicPr>
        <p:blipFill>
          <a:blip r:embed="rId2"/>
          <a:srcRect b="18750"/>
          <a:stretch>
            <a:fillRect/>
          </a:stretch>
        </p:blipFill>
        <p:spPr bwMode="auto">
          <a:xfrm>
            <a:off x="2071688" y="58738"/>
            <a:ext cx="48577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4143375" y="2714625"/>
            <a:ext cx="857250" cy="6429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29000" y="1500188"/>
            <a:ext cx="285750" cy="214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625" y="4143375"/>
            <a:ext cx="8215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Какой номер телефона вызова полиции?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5072063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>
                <a:latin typeface="Calibri" pitchFamily="34" charset="0"/>
              </a:rPr>
              <a:t>1. - 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01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43188" y="5072063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2. -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02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4875" y="5072063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3.-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03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00875" y="5072063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4.-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04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4861 0.0013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рая 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14313"/>
            <a:ext cx="5238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88" y="928688"/>
            <a:ext cx="42862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Основное назначение скорой медицинской помощи это?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3357563"/>
            <a:ext cx="34290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1. Выписка лекарств для больного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3" y="4786313"/>
            <a:ext cx="35004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Оказание помощи при пожаротушении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3" y="4000500"/>
            <a:ext cx="4429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3. Оказание первой врачебной помощи больному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214938"/>
            <a:ext cx="40719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4. Оказание помощи при задержании нарушителя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0.00324 L -0.21858 0.003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птеч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7275" y="0"/>
            <a:ext cx="30067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571500" y="642938"/>
            <a:ext cx="69294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Кому из данных профессий принадлежит этот предмет?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Назови профессии и предмет.</a:t>
            </a:r>
          </a:p>
        </p:txBody>
      </p:sp>
      <p:pic>
        <p:nvPicPr>
          <p:cNvPr id="3" name="Рисунок 2" descr="пожарный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286125"/>
            <a:ext cx="2571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октор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3071813"/>
            <a:ext cx="1331912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лицейский 1.jpg"/>
          <p:cNvPicPr>
            <a:picLocks noChangeAspect="1"/>
          </p:cNvPicPr>
          <p:nvPr/>
        </p:nvPicPr>
        <p:blipFill>
          <a:blip r:embed="rId5"/>
          <a:srcRect l="13953" r="12791"/>
          <a:stretch>
            <a:fillRect/>
          </a:stretch>
        </p:blipFill>
        <p:spPr bwMode="auto">
          <a:xfrm>
            <a:off x="285750" y="3286125"/>
            <a:ext cx="25717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38" y="6000750"/>
            <a:ext cx="2357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полицейский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4750" y="6072188"/>
            <a:ext cx="171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доктор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5125" y="6072188"/>
            <a:ext cx="171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пожарный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813" y="2357438"/>
            <a:ext cx="3571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Медицинская аптечка</a:t>
            </a:r>
          </a:p>
        </p:txBody>
      </p:sp>
      <p:cxnSp>
        <p:nvCxnSpPr>
          <p:cNvPr id="12" name="Прямая со стрелкой 11"/>
          <p:cNvCxnSpPr>
            <a:endCxn id="10" idx="2"/>
          </p:cNvCxnSpPr>
          <p:nvPr/>
        </p:nvCxnSpPr>
        <p:spPr>
          <a:xfrm rot="5400000" flipH="1" flipV="1">
            <a:off x="5124450" y="2909888"/>
            <a:ext cx="2109788" cy="192881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9" grpId="0"/>
      <p:bldP spid="9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75" y="428625"/>
            <a:ext cx="6500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Как называется этот предмет?</a:t>
            </a:r>
          </a:p>
        </p:txBody>
      </p:sp>
      <p:pic>
        <p:nvPicPr>
          <p:cNvPr id="3" name="Рисунок 2" descr="огнетушитель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611313"/>
            <a:ext cx="300037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14938" y="2000250"/>
            <a:ext cx="3714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Пенопускатель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38" y="3000375"/>
            <a:ext cx="2643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Огнеупор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38" y="4000500"/>
            <a:ext cx="2786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3. Газовый баллон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38" y="5143500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4. Огнетушитель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0191 -0.22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0"/>
            <a:ext cx="7858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Определи, кому принадлежат эти предметы?</a:t>
            </a:r>
          </a:p>
        </p:txBody>
      </p:sp>
      <p:pic>
        <p:nvPicPr>
          <p:cNvPr id="3" name="Рисунок 2" descr="жезл регулировщи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85875"/>
            <a:ext cx="212566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аптеч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857500"/>
            <a:ext cx="261143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гнетушитель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857750"/>
            <a:ext cx="1263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лицейский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4786313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октор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48463" y="1071563"/>
            <a:ext cx="958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жарный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3214688"/>
            <a:ext cx="18129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>
            <a:stCxn id="3" idx="3"/>
          </p:cNvCxnSpPr>
          <p:nvPr/>
        </p:nvCxnSpPr>
        <p:spPr>
          <a:xfrm>
            <a:off x="2911475" y="2082800"/>
            <a:ext cx="3732213" cy="334645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928938" y="2071688"/>
            <a:ext cx="3643312" cy="207168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428875" y="4071938"/>
            <a:ext cx="4143375" cy="2428875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руглая лента лицом вверх 5"/>
          <p:cNvSpPr/>
          <p:nvPr/>
        </p:nvSpPr>
        <p:spPr>
          <a:xfrm>
            <a:off x="142875" y="642938"/>
            <a:ext cx="8715375" cy="5286375"/>
          </a:xfrm>
          <a:prstGeom prst="ellipseRibbon2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 flipH="1">
            <a:off x="2143107" y="1214422"/>
            <a:ext cx="471490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Знатоки  безопасности</a:t>
            </a:r>
          </a:p>
        </p:txBody>
      </p:sp>
      <p:pic>
        <p:nvPicPr>
          <p:cNvPr id="2" name="Рисунок 1" descr="Hlop-hlop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485775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уб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13" y="2857500"/>
            <a:ext cx="1643062" cy="1617663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ransition spd="slow"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345</TotalTime>
  <Words>156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Знатоки безопасности (задания для старших дошкольников)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Анна</cp:lastModifiedBy>
  <cp:revision>36</cp:revision>
  <dcterms:modified xsi:type="dcterms:W3CDTF">2015-06-18T17:50:25Z</dcterms:modified>
  <cp:contentStatus/>
</cp:coreProperties>
</file>