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7" r:id="rId5"/>
    <p:sldId id="272" r:id="rId6"/>
    <p:sldId id="280" r:id="rId7"/>
    <p:sldId id="283" r:id="rId8"/>
    <p:sldId id="281" r:id="rId9"/>
    <p:sldId id="286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E861-4F7C-41D6-84A0-E6C2DD59D8A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AC8-3D47-4552-8545-C0EC438EF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E861-4F7C-41D6-84A0-E6C2DD59D8A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AC8-3D47-4552-8545-C0EC438EF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E861-4F7C-41D6-84A0-E6C2DD59D8A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AC8-3D47-4552-8545-C0EC438EF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E861-4F7C-41D6-84A0-E6C2DD59D8A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AC8-3D47-4552-8545-C0EC438EF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E861-4F7C-41D6-84A0-E6C2DD59D8A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AC8-3D47-4552-8545-C0EC438EF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E861-4F7C-41D6-84A0-E6C2DD59D8A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AC8-3D47-4552-8545-C0EC438EF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E861-4F7C-41D6-84A0-E6C2DD59D8A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AC8-3D47-4552-8545-C0EC438EF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E861-4F7C-41D6-84A0-E6C2DD59D8A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AC8-3D47-4552-8545-C0EC438EF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E861-4F7C-41D6-84A0-E6C2DD59D8A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AC8-3D47-4552-8545-C0EC438EF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E861-4F7C-41D6-84A0-E6C2DD59D8A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AC8-3D47-4552-8545-C0EC438EF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E861-4F7C-41D6-84A0-E6C2DD59D8A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AC8-3D47-4552-8545-C0EC438EF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FE861-4F7C-41D6-84A0-E6C2DD59D8AA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1AC8-3D47-4552-8545-C0EC438EF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1124744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Неделя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литературного чтения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068960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«Никак не может ученик 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свете жить без добрых книг»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29000"/>
            <a:ext cx="3672408" cy="275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35696" y="90872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всем участникам предметной недели  литературного чтения.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91683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Молодцы!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242088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Желаем успехов!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3064559"/>
            <a:ext cx="590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Открытие недели литературного чтения.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учитель\Desktop\Фото недели чтения\IMG_564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107"/>
          <a:stretch/>
        </p:blipFill>
        <p:spPr bwMode="auto">
          <a:xfrm>
            <a:off x="924484" y="450294"/>
            <a:ext cx="2525960" cy="2186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учитель\Desktop\Фото недели чтения\IMG_56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331"/>
          <a:stretch>
            <a:fillRect/>
          </a:stretch>
        </p:blipFill>
        <p:spPr bwMode="auto">
          <a:xfrm>
            <a:off x="3853662" y="461351"/>
            <a:ext cx="2088232" cy="2218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учитель\Desktop\Фото недели чтения\IMG_56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41" r="2236"/>
          <a:stretch>
            <a:fillRect/>
          </a:stretch>
        </p:blipFill>
        <p:spPr bwMode="auto">
          <a:xfrm>
            <a:off x="6378152" y="450294"/>
            <a:ext cx="1797759" cy="2163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учитель\Desktop\Фото недели чтения\IMG_567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41"/>
          <a:stretch>
            <a:fillRect/>
          </a:stretch>
        </p:blipFill>
        <p:spPr bwMode="auto">
          <a:xfrm>
            <a:off x="539552" y="4005064"/>
            <a:ext cx="2180814" cy="2175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учитель\Desktop\Фото недели чтения\IMG_568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5" r="4054" b="8933"/>
          <a:stretch>
            <a:fillRect/>
          </a:stretch>
        </p:blipFill>
        <p:spPr bwMode="auto">
          <a:xfrm>
            <a:off x="2915816" y="4020610"/>
            <a:ext cx="282888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C:\Users\учитель\Desktop\Фото недели чтения\IMG_568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80" t="19253" r="6418"/>
          <a:stretch>
            <a:fillRect/>
          </a:stretch>
        </p:blipFill>
        <p:spPr bwMode="auto">
          <a:xfrm>
            <a:off x="5940152" y="4005064"/>
            <a:ext cx="2632806" cy="216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учитель\Desktop\Фото недели чтения\IMG_58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учитель\Desktop\Фото недели чтения\IMG_56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01" b="17450"/>
          <a:stretch>
            <a:fillRect/>
          </a:stretch>
        </p:blipFill>
        <p:spPr bwMode="auto">
          <a:xfrm>
            <a:off x="3203848" y="476672"/>
            <a:ext cx="2565542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учитель\Desktop\Фото недели чтения\IMG_56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26" t="11151" r="26375" b="18500"/>
          <a:stretch>
            <a:fillRect/>
          </a:stretch>
        </p:blipFill>
        <p:spPr bwMode="auto">
          <a:xfrm rot="21265568">
            <a:off x="559281" y="586945"/>
            <a:ext cx="2372303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учитель\Desktop\Фото недели чтения\IMG_57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6439">
            <a:off x="310829" y="4293216"/>
            <a:ext cx="2843808" cy="2132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учитель\Desktop\Фото недели чтения\IMG_57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3" t="11151" r="4326" b="13250"/>
          <a:stretch>
            <a:fillRect/>
          </a:stretch>
        </p:blipFill>
        <p:spPr bwMode="auto">
          <a:xfrm rot="347127">
            <a:off x="6192179" y="579138"/>
            <a:ext cx="2448272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C:\Users\учитель\Desktop\Фото недели чтения\IMG_569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5" r="15399"/>
          <a:stretch/>
        </p:blipFill>
        <p:spPr bwMode="auto">
          <a:xfrm>
            <a:off x="3490864" y="4149080"/>
            <a:ext cx="2232248" cy="2116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C:\Users\учитель\Desktop\Фото недели чтения\IMG_569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56"/>
          <a:stretch>
            <a:fillRect/>
          </a:stretch>
        </p:blipFill>
        <p:spPr bwMode="auto">
          <a:xfrm rot="395947">
            <a:off x="6029400" y="4303470"/>
            <a:ext cx="2808312" cy="2106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267744" y="2941493"/>
            <a:ext cx="5022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Литературная викторина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«Начинает сказка сказываться…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C:\Users\учитель\Desktop\Фото недели чтения\IMG_58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4" t="12078" r="1666" b="12323"/>
          <a:stretch>
            <a:fillRect/>
          </a:stretch>
        </p:blipFill>
        <p:spPr bwMode="auto">
          <a:xfrm>
            <a:off x="4718868" y="4153597"/>
            <a:ext cx="3922092" cy="2219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5" descr="C:\Users\учитель\Desktop\Фото недели чтения\IMG_58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" t="20600" r="1963" b="6951"/>
          <a:stretch>
            <a:fillRect/>
          </a:stretch>
        </p:blipFill>
        <p:spPr bwMode="auto">
          <a:xfrm>
            <a:off x="504056" y="4153597"/>
            <a:ext cx="3923928" cy="2219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:\Users\учитель\Desktop\Фото недели чтения\IMG_58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1" b="11150"/>
          <a:stretch>
            <a:fillRect/>
          </a:stretch>
        </p:blipFill>
        <p:spPr bwMode="auto">
          <a:xfrm flipH="1">
            <a:off x="4718868" y="563737"/>
            <a:ext cx="3856112" cy="2363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Users\учитель\Desktop\Фото недели чтения\IMG_58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" t="5901" r="2751" b="8001"/>
          <a:stretch>
            <a:fillRect/>
          </a:stretch>
        </p:blipFill>
        <p:spPr bwMode="auto">
          <a:xfrm>
            <a:off x="622784" y="497582"/>
            <a:ext cx="3825044" cy="2391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907704" y="3089204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поделок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«Бюро находок сказочных вещей» 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3105835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чтецов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«Поэтическая тетрадь «Времена года»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учитель\Desktop\Фото недели чтения\IMG_57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3" t="10699" r="1810" b="404"/>
          <a:stretch>
            <a:fillRect/>
          </a:stretch>
        </p:blipFill>
        <p:spPr bwMode="auto">
          <a:xfrm>
            <a:off x="3059831" y="470397"/>
            <a:ext cx="2952328" cy="21650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учитель\Desktop\Фото недели чтения\IMG_571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58" r="5114" b="21650"/>
          <a:stretch/>
        </p:blipFill>
        <p:spPr bwMode="auto">
          <a:xfrm>
            <a:off x="539552" y="162135"/>
            <a:ext cx="2304256" cy="3096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учитель\Desktop\Фото недели чтения\IMG_571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5" r="6601" b="36350"/>
          <a:stretch/>
        </p:blipFill>
        <p:spPr bwMode="auto">
          <a:xfrm>
            <a:off x="6228182" y="620689"/>
            <a:ext cx="2643758" cy="2648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учитель\Desktop\Фото недели чтения\IMG_57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25" t="9051" b="25850"/>
          <a:stretch>
            <a:fillRect/>
          </a:stretch>
        </p:blipFill>
        <p:spPr bwMode="auto">
          <a:xfrm>
            <a:off x="529432" y="3993480"/>
            <a:ext cx="2304256" cy="24848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Users\учитель\Desktop\Фото недели чтения\IMG_572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478" y="4227815"/>
            <a:ext cx="2688299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7" name="Picture 7" descr="C:\Users\учитель\Desktop\Фото недели чтения\IMG_574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01" b="6951"/>
          <a:stretch>
            <a:fillRect/>
          </a:stretch>
        </p:blipFill>
        <p:spPr bwMode="auto">
          <a:xfrm>
            <a:off x="6571568" y="4075091"/>
            <a:ext cx="2002476" cy="24032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37328" y="3036025"/>
            <a:ext cx="5612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Олимпиада по литературному чтению.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учитель\Desktop\Фото недели чтения\IMG_57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8108" y="511017"/>
            <a:ext cx="262778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учитель\Desktop\Фото недели чтения\IMG_57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123" y="857157"/>
            <a:ext cx="262778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C:\Users\учитель\Desktop\Фото недели чтения\IMG_57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36" y="857901"/>
            <a:ext cx="266429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C:\Users\учитель\Desktop\Фото недели чтения\IMG_58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8108" y="4066499"/>
            <a:ext cx="26277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C:\Users\учитель\Desktop\Фото недели чтения\IMG_58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59" y="3749910"/>
            <a:ext cx="26997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7" name="Picture 9" descr="C:\Users\учитель\Desktop\Фото недели чтения\IMG_581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252" y="3739503"/>
            <a:ext cx="262518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2780928"/>
            <a:ext cx="5004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«Литературный калейдоскоп» (путешествие по станциям).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учитель\Desktop\Фото недели чтения\IMG_58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368056" cy="1646802"/>
          </a:xfrm>
          <a:prstGeom prst="rect">
            <a:avLst/>
          </a:prstGeom>
          <a:noFill/>
        </p:spPr>
      </p:pic>
      <p:pic>
        <p:nvPicPr>
          <p:cNvPr id="9219" name="Picture 3" descr="C:\Users\учитель\Desktop\Фото недели чтения\IMG_58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50"/>
          <a:stretch>
            <a:fillRect/>
          </a:stretch>
        </p:blipFill>
        <p:spPr bwMode="auto">
          <a:xfrm>
            <a:off x="3109988" y="393912"/>
            <a:ext cx="2627784" cy="1668305"/>
          </a:xfrm>
          <a:prstGeom prst="rect">
            <a:avLst/>
          </a:prstGeom>
          <a:noFill/>
        </p:spPr>
      </p:pic>
      <p:pic>
        <p:nvPicPr>
          <p:cNvPr id="9220" name="Picture 4" descr="C:\Users\учитель\Desktop\Фото недели чтения\IMG_58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75" t="16401" r="16926" b="24800"/>
          <a:stretch>
            <a:fillRect/>
          </a:stretch>
        </p:blipFill>
        <p:spPr bwMode="auto">
          <a:xfrm>
            <a:off x="449796" y="2395364"/>
            <a:ext cx="1944216" cy="1708738"/>
          </a:xfrm>
          <a:prstGeom prst="rect">
            <a:avLst/>
          </a:prstGeom>
          <a:noFill/>
        </p:spPr>
      </p:pic>
      <p:pic>
        <p:nvPicPr>
          <p:cNvPr id="9221" name="Picture 5" descr="C:\Users\учитель\Desktop\Фото недели чтения\IMG_58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25" t="16400" b="17451"/>
          <a:stretch>
            <a:fillRect/>
          </a:stretch>
        </p:blipFill>
        <p:spPr bwMode="auto">
          <a:xfrm>
            <a:off x="6012160" y="404665"/>
            <a:ext cx="2641805" cy="1707136"/>
          </a:xfrm>
          <a:prstGeom prst="rect">
            <a:avLst/>
          </a:prstGeom>
          <a:noFill/>
        </p:spPr>
      </p:pic>
      <p:pic>
        <p:nvPicPr>
          <p:cNvPr id="9222" name="Picture 6" descr="C:\Users\учитель\Desktop\Фото недели чтения\IMG_585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8" t="10101" b="15350"/>
          <a:stretch>
            <a:fillRect/>
          </a:stretch>
        </p:blipFill>
        <p:spPr bwMode="auto">
          <a:xfrm>
            <a:off x="6732240" y="2395364"/>
            <a:ext cx="2042978" cy="1708738"/>
          </a:xfrm>
          <a:prstGeom prst="rect">
            <a:avLst/>
          </a:prstGeom>
          <a:noFill/>
        </p:spPr>
      </p:pic>
      <p:pic>
        <p:nvPicPr>
          <p:cNvPr id="9223" name="Picture 7" descr="C:\Users\учитель\Desktop\Фото недели чтения\IMG_586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25" t="8001" r="16138" b="10101"/>
          <a:stretch>
            <a:fillRect/>
          </a:stretch>
        </p:blipFill>
        <p:spPr bwMode="auto">
          <a:xfrm>
            <a:off x="715468" y="4305439"/>
            <a:ext cx="1984324" cy="1841626"/>
          </a:xfrm>
          <a:prstGeom prst="rect">
            <a:avLst/>
          </a:prstGeom>
          <a:noFill/>
        </p:spPr>
      </p:pic>
      <p:pic>
        <p:nvPicPr>
          <p:cNvPr id="9224" name="Picture 8" descr="C:\Users\учитель\Desktop\Фото недели чтения\IMG_586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3" t="9051" r="5113" b="11150"/>
          <a:stretch>
            <a:fillRect/>
          </a:stretch>
        </p:blipFill>
        <p:spPr bwMode="auto">
          <a:xfrm>
            <a:off x="3109988" y="4322861"/>
            <a:ext cx="2627784" cy="1824203"/>
          </a:xfrm>
          <a:prstGeom prst="rect">
            <a:avLst/>
          </a:prstGeom>
          <a:noFill/>
        </p:spPr>
      </p:pic>
      <p:pic>
        <p:nvPicPr>
          <p:cNvPr id="9225" name="Picture 9" descr="C:\Users\учитель\Desktop\Фото недели чтения\IMG_587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310544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31840" y="2852936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«Литературная гостиная»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учитель\Desktop\Фото недели чтения\IMG_5916.JPG"/>
          <p:cNvPicPr>
            <a:picLocks noChangeAspect="1" noChangeArrowheads="1"/>
          </p:cNvPicPr>
          <p:nvPr/>
        </p:nvPicPr>
        <p:blipFill>
          <a:blip r:embed="rId3" cstate="print"/>
          <a:srcRect l="19288" t="9051" b="14300"/>
          <a:stretch>
            <a:fillRect/>
          </a:stretch>
        </p:blipFill>
        <p:spPr bwMode="auto">
          <a:xfrm>
            <a:off x="323528" y="404664"/>
            <a:ext cx="2548136" cy="2016224"/>
          </a:xfrm>
          <a:prstGeom prst="rect">
            <a:avLst/>
          </a:prstGeom>
          <a:noFill/>
        </p:spPr>
      </p:pic>
      <p:pic>
        <p:nvPicPr>
          <p:cNvPr id="10243" name="Picture 3" descr="C:\Users\учитель\Desktop\Фото недели чтения\IMG_5920.JPG"/>
          <p:cNvPicPr>
            <a:picLocks noChangeAspect="1" noChangeArrowheads="1"/>
          </p:cNvPicPr>
          <p:nvPr/>
        </p:nvPicPr>
        <p:blipFill>
          <a:blip r:embed="rId4" cstate="print"/>
          <a:srcRect l="4326" t="18500" b="12201"/>
          <a:stretch>
            <a:fillRect/>
          </a:stretch>
        </p:blipFill>
        <p:spPr bwMode="auto">
          <a:xfrm>
            <a:off x="2987824" y="548680"/>
            <a:ext cx="2880320" cy="1682062"/>
          </a:xfrm>
          <a:prstGeom prst="rect">
            <a:avLst/>
          </a:prstGeom>
          <a:noFill/>
        </p:spPr>
      </p:pic>
      <p:pic>
        <p:nvPicPr>
          <p:cNvPr id="10244" name="Picture 4" descr="C:\Users\учитель\Desktop\Фото недели чтения\IMG_5922.JPG"/>
          <p:cNvPicPr>
            <a:picLocks noChangeAspect="1" noChangeArrowheads="1"/>
          </p:cNvPicPr>
          <p:nvPr/>
        </p:nvPicPr>
        <p:blipFill>
          <a:blip r:embed="rId5" cstate="print"/>
          <a:srcRect l="17713" t="15350" b="17451"/>
          <a:stretch>
            <a:fillRect/>
          </a:stretch>
        </p:blipFill>
        <p:spPr bwMode="auto">
          <a:xfrm>
            <a:off x="5940152" y="404664"/>
            <a:ext cx="2952328" cy="2016224"/>
          </a:xfrm>
          <a:prstGeom prst="rect">
            <a:avLst/>
          </a:prstGeom>
          <a:noFill/>
        </p:spPr>
      </p:pic>
      <p:pic>
        <p:nvPicPr>
          <p:cNvPr id="10245" name="Picture 5" descr="C:\Users\учитель\Desktop\Фото недели чтения\IMG_5924.JPG"/>
          <p:cNvPicPr>
            <a:picLocks noChangeAspect="1" noChangeArrowheads="1"/>
          </p:cNvPicPr>
          <p:nvPr/>
        </p:nvPicPr>
        <p:blipFill>
          <a:blip r:embed="rId6" cstate="print"/>
          <a:srcRect l="10626" t="15350" r="9050" b="19551"/>
          <a:stretch>
            <a:fillRect/>
          </a:stretch>
        </p:blipFill>
        <p:spPr bwMode="auto">
          <a:xfrm>
            <a:off x="549320" y="2565596"/>
            <a:ext cx="2250831" cy="1656184"/>
          </a:xfrm>
          <a:prstGeom prst="rect">
            <a:avLst/>
          </a:prstGeom>
          <a:noFill/>
        </p:spPr>
      </p:pic>
      <p:pic>
        <p:nvPicPr>
          <p:cNvPr id="10246" name="Picture 6" descr="C:\Users\учитель\Desktop\Фото недели чтения\IMG_5928.JPG"/>
          <p:cNvPicPr>
            <a:picLocks noChangeAspect="1" noChangeArrowheads="1"/>
          </p:cNvPicPr>
          <p:nvPr/>
        </p:nvPicPr>
        <p:blipFill>
          <a:blip r:embed="rId7" cstate="print"/>
          <a:srcRect l="5113" t="2751" r="5901" b="17450"/>
          <a:stretch>
            <a:fillRect/>
          </a:stretch>
        </p:blipFill>
        <p:spPr bwMode="auto">
          <a:xfrm>
            <a:off x="6127825" y="2544730"/>
            <a:ext cx="2448272" cy="1646626"/>
          </a:xfrm>
          <a:prstGeom prst="rect">
            <a:avLst/>
          </a:prstGeom>
          <a:noFill/>
        </p:spPr>
      </p:pic>
      <p:pic>
        <p:nvPicPr>
          <p:cNvPr id="10247" name="Picture 7" descr="C:\Users\учитель\Desktop\Фото недели чтения\IMG_5929.JPG"/>
          <p:cNvPicPr>
            <a:picLocks noChangeAspect="1" noChangeArrowheads="1"/>
          </p:cNvPicPr>
          <p:nvPr/>
        </p:nvPicPr>
        <p:blipFill>
          <a:blip r:embed="rId8" cstate="print"/>
          <a:srcRect l="9051" t="18500" b="14301"/>
          <a:stretch>
            <a:fillRect/>
          </a:stretch>
        </p:blipFill>
        <p:spPr bwMode="auto">
          <a:xfrm>
            <a:off x="322411" y="4427241"/>
            <a:ext cx="2880320" cy="1891949"/>
          </a:xfrm>
          <a:prstGeom prst="rect">
            <a:avLst/>
          </a:prstGeom>
          <a:noFill/>
        </p:spPr>
      </p:pic>
      <p:pic>
        <p:nvPicPr>
          <p:cNvPr id="10248" name="Picture 8" descr="C:\Users\учитель\Desktop\Фото недели чтения\IMG_5930.JPG"/>
          <p:cNvPicPr>
            <a:picLocks noChangeAspect="1" noChangeArrowheads="1"/>
          </p:cNvPicPr>
          <p:nvPr/>
        </p:nvPicPr>
        <p:blipFill>
          <a:blip r:embed="rId9" cstate="print"/>
          <a:srcRect l="24013" t="11151" r="9051" b="5901"/>
          <a:stretch>
            <a:fillRect/>
          </a:stretch>
        </p:blipFill>
        <p:spPr bwMode="auto">
          <a:xfrm>
            <a:off x="3533862" y="4365541"/>
            <a:ext cx="2088232" cy="1940827"/>
          </a:xfrm>
          <a:prstGeom prst="rect">
            <a:avLst/>
          </a:prstGeom>
          <a:noFill/>
        </p:spPr>
      </p:pic>
      <p:pic>
        <p:nvPicPr>
          <p:cNvPr id="10249" name="Picture 9" descr="C:\Users\учитель\Desktop\Фото недели чтения\IMG_5926.JPG"/>
          <p:cNvPicPr>
            <a:picLocks noChangeAspect="1" noChangeArrowheads="1"/>
          </p:cNvPicPr>
          <p:nvPr/>
        </p:nvPicPr>
        <p:blipFill>
          <a:blip r:embed="rId10" cstate="print"/>
          <a:srcRect l="2751" t="17450" r="16925" b="16401"/>
          <a:stretch>
            <a:fillRect/>
          </a:stretch>
        </p:blipFill>
        <p:spPr bwMode="auto">
          <a:xfrm>
            <a:off x="5940152" y="4437111"/>
            <a:ext cx="295232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78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ЛЯП</cp:lastModifiedBy>
  <cp:revision>63</cp:revision>
  <dcterms:created xsi:type="dcterms:W3CDTF">2014-12-05T07:25:50Z</dcterms:created>
  <dcterms:modified xsi:type="dcterms:W3CDTF">2015-06-22T12:35:27Z</dcterms:modified>
</cp:coreProperties>
</file>