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9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6FD3-6CF7-41FA-8EBB-08891DF61AFD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D09FB8C-738F-4FD5-BC10-39148CDF7E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6FD3-6CF7-41FA-8EBB-08891DF61AFD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FB8C-738F-4FD5-BC10-39148CDF7E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6FD3-6CF7-41FA-8EBB-08891DF61AFD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FB8C-738F-4FD5-BC10-39148CDF7E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6FD3-6CF7-41FA-8EBB-08891DF61AFD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FB8C-738F-4FD5-BC10-39148CDF7E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6FD3-6CF7-41FA-8EBB-08891DF61AFD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D09FB8C-738F-4FD5-BC10-39148CDF7E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6FD3-6CF7-41FA-8EBB-08891DF61AFD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FB8C-738F-4FD5-BC10-39148CDF7E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6FD3-6CF7-41FA-8EBB-08891DF61AFD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FB8C-738F-4FD5-BC10-39148CDF7E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6FD3-6CF7-41FA-8EBB-08891DF61AFD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FB8C-738F-4FD5-BC10-39148CDF7E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6FD3-6CF7-41FA-8EBB-08891DF61AFD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FB8C-738F-4FD5-BC10-39148CDF7E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6FD3-6CF7-41FA-8EBB-08891DF61AFD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9FB8C-738F-4FD5-BC10-39148CDF7E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6FD3-6CF7-41FA-8EBB-08891DF61AFD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D09FB8C-738F-4FD5-BC10-39148CDF7E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FFD6FD3-6CF7-41FA-8EBB-08891DF61AFD}" type="datetimeFigureOut">
              <a:rPr lang="ru-RU" smtClean="0"/>
              <a:pPr/>
              <a:t>24.06.2015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D09FB8C-738F-4FD5-BC10-39148CDF7E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5003322"/>
            <a:ext cx="8501122" cy="1371600"/>
          </a:xfrm>
        </p:spPr>
        <p:txBody>
          <a:bodyPr>
            <a:normAutofit/>
          </a:bodyPr>
          <a:lstStyle/>
          <a:p>
            <a:pPr algn="r"/>
            <a:r>
              <a:rPr lang="ru-RU" sz="1400" dirty="0" smtClean="0">
                <a:solidFill>
                  <a:schemeClr val="tx1"/>
                </a:solidFill>
              </a:rPr>
              <a:t>Долгова Елизавета Никандровна,</a:t>
            </a:r>
          </a:p>
          <a:p>
            <a:pPr algn="r"/>
            <a:r>
              <a:rPr lang="ru-RU" sz="1400" dirty="0" smtClean="0">
                <a:solidFill>
                  <a:schemeClr val="tx1"/>
                </a:solidFill>
              </a:rPr>
              <a:t>учитель начальных классов СП №2 ГБОУ СОШ №2100 г.Москвы</a:t>
            </a:r>
          </a:p>
          <a:p>
            <a:pPr algn="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smtClean="0">
                <a:solidFill>
                  <a:schemeClr val="tx1"/>
                </a:solidFill>
              </a:rPr>
              <a:t>23</a:t>
            </a:r>
            <a:r>
              <a:rPr lang="ru-RU" sz="1400" smtClean="0">
                <a:solidFill>
                  <a:schemeClr val="tx1"/>
                </a:solidFill>
              </a:rPr>
              <a:t>.05.2015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0"/>
            <a:ext cx="8072494" cy="128586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учителем условия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адресной работы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различными категориями обучающихся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928670"/>
          </a:xfrm>
          <a:noFill/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 индивидуальной работы со слабоуспевающими учащимися  класса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928670"/>
            <a:ext cx="9144000" cy="478634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1800" dirty="0" smtClean="0"/>
              <a:t>		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357298"/>
            <a:ext cx="8429684" cy="52149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/>
              <a:t>Цель и задачи программы: </a:t>
            </a:r>
          </a:p>
          <a:p>
            <a:endParaRPr lang="ru-RU" sz="2400" dirty="0" smtClean="0"/>
          </a:p>
          <a:p>
            <a:r>
              <a:rPr lang="ru-RU" sz="2400" dirty="0" smtClean="0"/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ликвидация пробелов у учащихся в обучении   русскому языку и математике, отработке навыков чтения и регулятивных умений;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создание условий для успешного индивидуального развития ребенка (план работы с учеником, консультации логопеда, психолога…);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-создание ситуации успеха, наиболее эффективного стимула познавательной деятельности;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пробуждение природной любознательности;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вовлечение учащихся в совместный поиск форм работы, поля деятельности;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-создание максимально благожелательных отношений учителя и учащихся  к слабоуспевающему ученику.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939784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Программа направлена на удовлетворение потребностей: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447800"/>
            <a:ext cx="8072494" cy="4572000"/>
          </a:xfrm>
          <a:ln>
            <a:solidFill>
              <a:srgbClr val="C00000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u="sng" dirty="0" smtClean="0"/>
              <a:t>Учащихся</a:t>
            </a:r>
            <a:r>
              <a:rPr lang="en-US" u="sng" dirty="0" smtClean="0"/>
              <a:t>:</a:t>
            </a:r>
            <a:endParaRPr lang="ru-RU" dirty="0" smtClean="0"/>
          </a:p>
          <a:p>
            <a:pPr lvl="0"/>
            <a:r>
              <a:rPr lang="ru-RU" dirty="0" smtClean="0"/>
              <a:t>получение знаний за курс  класса;</a:t>
            </a:r>
          </a:p>
          <a:p>
            <a:pPr lvl="0"/>
            <a:r>
              <a:rPr lang="ru-RU" dirty="0" smtClean="0"/>
              <a:t>выбор форм получения знаний.</a:t>
            </a:r>
          </a:p>
          <a:p>
            <a:pPr>
              <a:buNone/>
            </a:pPr>
            <a:r>
              <a:rPr lang="ru-RU" u="sng" dirty="0" smtClean="0"/>
              <a:t>Родителей</a:t>
            </a:r>
            <a:r>
              <a:rPr lang="en-US" u="sng" dirty="0" smtClean="0"/>
              <a:t>:</a:t>
            </a:r>
            <a:endParaRPr lang="ru-RU" dirty="0" smtClean="0"/>
          </a:p>
          <a:p>
            <a:pPr lvl="0"/>
            <a:r>
              <a:rPr lang="ru-RU" dirty="0" smtClean="0"/>
              <a:t>в создании наиболее комфортных условий обучения своего ребенка;</a:t>
            </a:r>
          </a:p>
          <a:p>
            <a:pPr lvl="0"/>
            <a:r>
              <a:rPr lang="ru-RU" dirty="0" smtClean="0"/>
              <a:t>в стабилизации отношений в семье, в смягчении конфликтных ситуаций в школе.</a:t>
            </a:r>
          </a:p>
          <a:p>
            <a:pPr>
              <a:buNone/>
            </a:pPr>
            <a:r>
              <a:rPr lang="ru-RU" u="sng" dirty="0" smtClean="0"/>
              <a:t>Школы:</a:t>
            </a:r>
            <a:endParaRPr lang="ru-RU" dirty="0" smtClean="0"/>
          </a:p>
          <a:p>
            <a:pPr lvl="0"/>
            <a:r>
              <a:rPr lang="ru-RU" dirty="0" smtClean="0"/>
              <a:t>решение социально-педагогических и психологических проблем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8582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Планирование различных видов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дифференцируемой помощи: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Указание типа задачи, правила, на которое опирается задание.</a:t>
            </a:r>
          </a:p>
          <a:p>
            <a:r>
              <a:rPr lang="ru-RU" dirty="0" smtClean="0"/>
              <a:t>Дополнение к заданию (рисунок, схема, чертеж, инструкция и т.д.)</a:t>
            </a:r>
          </a:p>
          <a:p>
            <a:r>
              <a:rPr lang="ru-RU" dirty="0" smtClean="0"/>
              <a:t>Запись условия в виде значков, матриц, таблиц.</a:t>
            </a:r>
          </a:p>
          <a:p>
            <a:r>
              <a:rPr lang="ru-RU" dirty="0" smtClean="0"/>
              <a:t>Указание алгоритма решения или выполнения задания.</a:t>
            </a:r>
          </a:p>
          <a:p>
            <a:r>
              <a:rPr lang="ru-RU" dirty="0" smtClean="0"/>
              <a:t>Указание аналогичной задачи, решенной ранее.</a:t>
            </a:r>
          </a:p>
          <a:p>
            <a:r>
              <a:rPr lang="ru-RU" dirty="0" smtClean="0"/>
              <a:t>Объяснение хода выполнения подобного задания.</a:t>
            </a:r>
          </a:p>
          <a:p>
            <a:r>
              <a:rPr lang="ru-RU" dirty="0" smtClean="0"/>
              <a:t>Предложение выполнить вспомогательное задание, наводящее на решение предложенного.</a:t>
            </a:r>
          </a:p>
          <a:p>
            <a:r>
              <a:rPr lang="ru-RU" dirty="0" smtClean="0"/>
              <a:t>Указание причинно-следственных связей, необходимых для решения задачи, выполнения задания.</a:t>
            </a:r>
          </a:p>
          <a:p>
            <a:r>
              <a:rPr lang="ru-RU" dirty="0" smtClean="0"/>
              <a:t>Выдача ответа или результата выполнения задания.</a:t>
            </a:r>
          </a:p>
          <a:p>
            <a:r>
              <a:rPr lang="ru-RU" dirty="0" smtClean="0"/>
              <a:t>Расчленение сложного задания на элементарные составные части.</a:t>
            </a:r>
          </a:p>
          <a:p>
            <a:r>
              <a:rPr lang="ru-RU" dirty="0" smtClean="0"/>
              <a:t>Постановка наводящих вопросов.</a:t>
            </a:r>
          </a:p>
          <a:p>
            <a:r>
              <a:rPr lang="ru-RU" dirty="0" smtClean="0"/>
              <a:t>Указание правил, на основании которых выполняется задание.</a:t>
            </a:r>
          </a:p>
          <a:p>
            <a:r>
              <a:rPr lang="ru-RU" dirty="0" smtClean="0"/>
              <a:t>Предупреждение о наиболее типичных ошибках, неправильных подходах при выполнении задания.</a:t>
            </a:r>
          </a:p>
          <a:p>
            <a:r>
              <a:rPr lang="ru-RU" dirty="0" smtClean="0"/>
              <a:t>Программирование дифференцирующих факторов в самих заданиях.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100</TotalTime>
  <Words>209</Words>
  <Application>Microsoft Office PowerPoint</Application>
  <PresentationFormat>Экран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Справедливость</vt:lpstr>
      <vt:lpstr> Создание учителем условия  для адресной работы  с различными категориями обучающихся</vt:lpstr>
      <vt:lpstr>1. Программа индивидуальной работы со слабоуспевающими учащимися  класса</vt:lpstr>
      <vt:lpstr>Программа направлена на удовлетворение потребностей:</vt:lpstr>
      <vt:lpstr>Планирование различных видов  дифференцируемой помощи: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Наличие собственной методической разработки по преподаваемому предмету, имеющей положительное заключение по итогам апробации в профессиональном сообществе</dc:title>
  <dc:creator>Лиза</dc:creator>
  <cp:lastModifiedBy>Лиза</cp:lastModifiedBy>
  <cp:revision>3</cp:revision>
  <dcterms:created xsi:type="dcterms:W3CDTF">2015-06-23T11:55:56Z</dcterms:created>
  <dcterms:modified xsi:type="dcterms:W3CDTF">2015-06-24T07:22:36Z</dcterms:modified>
</cp:coreProperties>
</file>