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AA058-8B10-4214-939C-C4F146D978FE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22AA9-FB83-4A32-958E-D6240AF71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nachalka.seminfo.ru/course/view.php?id=272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2100.eljur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achalka.seminfo.ru/course/view.php?id=272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28604"/>
            <a:ext cx="7772400" cy="71437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Обеспечение высокого качества организации образовательного процесса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335334" cy="135732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Долгова Елизавета Никандровна,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СП №2 ГБОУ СОШ №2100 г.Москвы</a:t>
            </a: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16.06.2015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141763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Использование информационно-коммуникационных (ИКТ), дистанционных образовательных технологий или электронного обучения  предмету: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357298"/>
          <a:ext cx="9144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6215074"/>
              </a:tblGrid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Проводятся уроки с выходом в Интернет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u="none" dirty="0" smtClean="0">
                        <a:latin typeface="Times New Roman" pitchFamily="18" charset="0"/>
                        <a:cs typeface="Times New Roman" pitchFamily="18" charset="0"/>
                        <a:hlinkClick r:id="rId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http://nachalka.seminfo.ru/course/view.php?id=27212</a:t>
                      </a:r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Самостоятельно разрабатывает </a:t>
                      </a:r>
                      <a:r>
                        <a:rPr lang="ru-RU" sz="2000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мультимедийные</a:t>
                      </a:r>
                      <a:r>
                        <a:rPr lang="ru-RU" sz="20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программные продукты для использования их  в образовательном процессе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Осуществляет дистанционное </a:t>
                      </a:r>
                      <a:r>
                        <a:rPr lang="ru-RU" sz="2000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</a:t>
                      </a:r>
                      <a:r>
                        <a:rPr lang="ru-RU" sz="20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информационно-методическое сопровождение обучающихся</a:t>
                      </a:r>
                    </a:p>
                    <a:p>
                      <a:endParaRPr lang="ru-RU" sz="2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419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419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419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143116"/>
            <a:ext cx="6429388" cy="37862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286844" cy="67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788"/>
                <a:gridCol w="6167056"/>
              </a:tblGrid>
              <a:tr h="1368594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Используются на уроке цифровые, электронные образовательные ресурсы</a:t>
                      </a:r>
                    </a:p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ЦОР класса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АРМ учителя, </a:t>
                      </a:r>
                      <a:r>
                        <a:rPr lang="en-US" sz="2000" b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MacBook</a:t>
                      </a: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каждому ребенку  и разные программы для работы (</a:t>
                      </a:r>
                      <a:r>
                        <a:rPr lang="ru-RU" sz="2000" b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ПервоЛого</a:t>
                      </a: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др.)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sng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https://2100.eljur.ru/</a:t>
                      </a:r>
                      <a:endParaRPr lang="ru-RU" sz="1400" b="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05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Ведет электронный журнал и электронные дневники. Использует ИКТ при осуществлении контроля за учебными достижениями учащихся.</a:t>
                      </a:r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86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Организует самостоятельную работу учащихся на уроке с </a:t>
                      </a:r>
                      <a:r>
                        <a:rPr lang="ru-RU" sz="20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мультимедийными</a:t>
                      </a: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продуктами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86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Владеет и использует на уроках интерактивную доску</a:t>
                      </a:r>
                      <a:endParaRPr lang="ru-RU" sz="20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Интерактивная доска </a:t>
                      </a:r>
                      <a:r>
                        <a:rPr lang="ru-RU" sz="2000" b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mimio</a:t>
                      </a: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представляет широкие педагогические возможности для использования программного визуального конструктора </a:t>
                      </a:r>
                      <a:r>
                        <a:rPr lang="ru-RU" sz="2000" b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mimio</a:t>
                      </a: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Studio</a:t>
                      </a: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поддерживающего деятельность учителя, работающего с интерактивной доской </a:t>
                      </a:r>
                      <a:r>
                        <a:rPr lang="ru-RU" sz="2000" b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mimio</a:t>
                      </a:r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928670"/>
            <a:ext cx="6500857" cy="41434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Использует проектные, исследовательские,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другие современные  различные образовательные технологи в процессе обучения предмету и воспитательной работе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19406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u="sng" dirty="0" smtClean="0">
              <a:hlinkClick r:id="rId2"/>
            </a:endParaRPr>
          </a:p>
          <a:p>
            <a:pPr>
              <a:buNone/>
            </a:pPr>
            <a:endParaRPr lang="ru-RU" sz="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84"/>
          <a:ext cx="9144000" cy="2111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8715404"/>
              </a:tblGrid>
              <a:tr h="1239203">
                <a:tc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Разработаны все элементы педагогической технологии: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тематическое поурочное планирование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endParaRPr lang="ru-RU" sz="2000" b="1" dirty="0" smtClean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01003">
                <a:tc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Обоснована высокая результативность используемой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образовательной технологии в обучении учащихся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3286124"/>
            <a:ext cx="9001156" cy="3571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Выписка </a:t>
            </a:r>
          </a:p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Протокола заседания кафедры учителей начальных классов ГБОУ СОШ №2100 от 16.06.2015г.</a:t>
            </a:r>
          </a:p>
          <a:p>
            <a:pPr algn="ctr"/>
            <a:endParaRPr lang="ru-RU" sz="1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«Планируемые результаты начального общего образования по ФГОСУ в рамках  </a:t>
            </a:r>
            <a:r>
              <a:rPr lang="ru-RU" sz="1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подхода к обучению детей младшего школьного возраста»</a:t>
            </a:r>
          </a:p>
          <a:p>
            <a:r>
              <a:rPr lang="ru-RU" sz="1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1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Содержание работы:</a:t>
            </a:r>
          </a:p>
          <a:p>
            <a:pPr lvl="0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1.Подведение итогов учебной деятельности начальной школы за 2014-2015 учебный год </a:t>
            </a: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Огурцова</a:t>
            </a: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Г.К.)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2…</a:t>
            </a:r>
          </a:p>
          <a:p>
            <a:r>
              <a:rPr lang="ru-RU" sz="1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Слушали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 первому вопросу «Подведение итогов учебной деятельности за 2014-2015 учебный год» слушали </a:t>
            </a:r>
            <a:r>
              <a:rPr lang="ru-RU" sz="1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Огурцову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Г.К.: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1) Сравнение итогов учебного года с итогами первого триместра в целом по комплексу (уровень успеваемости, уровень качества). Отмечено увеличение качества к концу учебного года (66%).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2) Анализ итоговые диагностической работы МЦКО по </a:t>
            </a:r>
            <a:r>
              <a:rPr lang="ru-RU" sz="1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умениям МПУ, проведенной 18.03.2015 в параллели 4-ых классов.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Отмечено, что 4 «Д» (учитель Долгова Е.Н.) и 4 «Г» (учитель Сергеева С.В.) классы показали высокий уровень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3. ..</a:t>
            </a:r>
            <a:endParaRPr lang="ru-RU" sz="13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Секретарь: </a:t>
            </a:r>
            <a:r>
              <a:rPr lang="ru-RU" sz="13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Занина</a:t>
            </a: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/>
            <a:endParaRPr lang="ru-RU" sz="1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 descr="D:\фотографии с телефона\IMG_20130923_17033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357298"/>
            <a:ext cx="23574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368</Words>
  <Application>Microsoft Office PowerPoint</Application>
  <PresentationFormat>Экран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Обеспечение высокого качества организации образовательного процесса </vt:lpstr>
      <vt:lpstr>1. Использование информационно-коммуникационных (ИКТ), дистанционных образовательных технологий или электронного обучения  предмету:  </vt:lpstr>
      <vt:lpstr>Слайд 3</vt:lpstr>
      <vt:lpstr>2. Использует проектные, исследовательские, здоровьесберегающие и другие современные  различные образовательные технологи в процессе обучения предмету и воспитательной работе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высокого качества организации образовательного процесса </dc:title>
  <dc:creator>Лиза</dc:creator>
  <cp:lastModifiedBy>Лиза</cp:lastModifiedBy>
  <cp:revision>4</cp:revision>
  <dcterms:created xsi:type="dcterms:W3CDTF">2015-06-24T05:10:46Z</dcterms:created>
  <dcterms:modified xsi:type="dcterms:W3CDTF">2015-06-24T07:21:59Z</dcterms:modified>
</cp:coreProperties>
</file>