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FB0579-A4F0-4FEA-ABAA-CA2CDB871D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C7BDF2-C5D4-43DC-BDDC-2F8509372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r-yug.ru/images/stories/delfinary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bs.italiaabc.it/photobook/poi/463/2_oltremare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yaunikum.ru/uploads/posts/2011-06/1309244750_1309161719_10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ms.24open.ru/images/5657b1b00f7bdfe69953bb8fc5db132b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g-fotki.yandex.ru/get/3302/dolphin-aqua-man.e0/0_1edb3_b68bba67_XL" TargetMode="Externa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cool-pictures.ucoz.ru/_ph/18/2/302346659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opets.ru/_pu/1/1284446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herapynemo.com/images/jpg.pl?1:165:0:1234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zovsky.ru/common/large/dolphin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s11.radikal.ru/i183/1003/c2/96faca1fa39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3206/na2008ta.1e7/0_24570_f25cd30c_XL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cetacea.ru/zoo3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3/77/693/77693675_aba39cfa1d7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stat18.privet.ru/lr/0a305bd0c279f0e5e0e0809a6692375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075.radikal.ru/1103/69/079070dd21fc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therapynemo.com/images/jpg.pl?1:165:0:123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xwiki.com/wp-content/uploads/2011/05/050411_1844_3.png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43.radikal.ru/i100/1005/3e/243044a04512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ugaga.ru/uploads/posts/2009-03/1237972539_1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zovsky.ru/common/large/dolphi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://www.rpxwiki.com/wp-content/uploads/2011/05/050411_1844_3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hyperlink" Target="http://www.nr-yug.ru/images/stories/delfinar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ermama.ru/upload/forum/0195dd4352f9a137fefdb19d23601df2.jpeg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stihi.ru/pics/2010/05/25/747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 Дельфины»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Работу выполнила </a:t>
            </a:r>
            <a:r>
              <a:rPr lang="ru-RU" sz="2400" dirty="0" err="1" smtClean="0"/>
              <a:t>Андрюкова</a:t>
            </a:r>
            <a:r>
              <a:rPr lang="ru-RU" sz="2400" dirty="0" smtClean="0"/>
              <a:t> Ксения. 4 класс 10 лет.</a:t>
            </a:r>
          </a:p>
        </p:txBody>
      </p:sp>
      <p:pic>
        <p:nvPicPr>
          <p:cNvPr id="4" name="i-main-pic" descr="Картинка 453 из 12328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082540" cy="339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4 из 12328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69462" cy="30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60 из 123286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2656"/>
            <a:ext cx="4269462" cy="294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3 из 123286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429000"/>
            <a:ext cx="4248472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-main-pic" descr="Картинка 758 из 123278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429000"/>
            <a:ext cx="4341470" cy="31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88 из 121352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2901">
            <a:off x="611560" y="1772816"/>
            <a:ext cx="5082540" cy="27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56176" y="404664"/>
            <a:ext cx="246343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Хочу я загадку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Тебе загадать!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Попробуй сейчас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мне зверя назвать: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Хоть воздухом дышит,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Живёт лишь в воде,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трёх плавниках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о рыбьем хвосте,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деток своих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поит молоком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(Недавно узнал 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свойстве таком!),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тому же, наш зверь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Очень-очень умён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(Людей из пучины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Вытаскивал он!)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Живёт чаще в стае,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редко – один.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Узнал? Ну, конечно же,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дельфин!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529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9249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синем море, близ </a:t>
            </a:r>
            <a:r>
              <a:rPr lang="ru-RU" sz="1600" dirty="0" smtClean="0"/>
              <a:t>Афин  ,</a:t>
            </a:r>
          </a:p>
          <a:p>
            <a:r>
              <a:rPr lang="ru-RU" sz="1600" dirty="0" smtClean="0"/>
              <a:t>Повстречался </a:t>
            </a:r>
            <a:r>
              <a:rPr lang="ru-RU" sz="1600" dirty="0"/>
              <a:t>мне </a:t>
            </a:r>
            <a:r>
              <a:rPr lang="ru-RU" sz="1600" b="1" dirty="0" smtClean="0"/>
              <a:t>Дельфин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Он </a:t>
            </a:r>
            <a:r>
              <a:rPr lang="ru-RU" sz="1600" dirty="0"/>
              <a:t>живёт лишь в тёплом </a:t>
            </a:r>
            <a:r>
              <a:rPr lang="ru-RU" sz="1600" dirty="0" smtClean="0"/>
              <a:t>море, </a:t>
            </a:r>
          </a:p>
          <a:p>
            <a:r>
              <a:rPr lang="ru-RU" sz="1600" dirty="0" smtClean="0"/>
              <a:t>А</a:t>
            </a:r>
            <a:r>
              <a:rPr lang="ru-RU" sz="1600" dirty="0"/>
              <a:t>  не  где- то среди льдин.</a:t>
            </a:r>
            <a:br>
              <a:rPr lang="ru-RU" sz="1600" dirty="0"/>
            </a:br>
            <a:r>
              <a:rPr lang="ru-RU" sz="1600" dirty="0"/>
              <a:t>Подружился я с </a:t>
            </a:r>
            <a:r>
              <a:rPr lang="ru-RU" sz="1600" dirty="0" smtClean="0"/>
              <a:t>Дельфином, </a:t>
            </a:r>
          </a:p>
          <a:p>
            <a:r>
              <a:rPr lang="ru-RU" sz="1600" dirty="0" smtClean="0"/>
              <a:t>Хоть </a:t>
            </a:r>
            <a:r>
              <a:rPr lang="ru-RU" sz="1600" dirty="0"/>
              <a:t>уже дружу с Пингвином,</a:t>
            </a:r>
            <a:br>
              <a:rPr lang="ru-RU" sz="1600" dirty="0"/>
            </a:br>
            <a:r>
              <a:rPr lang="ru-RU" sz="1600" dirty="0"/>
              <a:t>И себя за то </a:t>
            </a:r>
            <a:r>
              <a:rPr lang="ru-RU" sz="1600" dirty="0" smtClean="0"/>
              <a:t>хвалю, </a:t>
            </a:r>
          </a:p>
          <a:p>
            <a:r>
              <a:rPr lang="ru-RU" sz="1600" dirty="0" smtClean="0"/>
              <a:t>Что </a:t>
            </a:r>
            <a:r>
              <a:rPr lang="ru-RU" sz="1600" dirty="0"/>
              <a:t>обоих их люблю!</a:t>
            </a:r>
            <a:br>
              <a:rPr lang="ru-RU" sz="1600" dirty="0"/>
            </a:br>
            <a:r>
              <a:rPr lang="ru-RU" sz="1600" dirty="0"/>
              <a:t>С кем угодно я </a:t>
            </a:r>
            <a:r>
              <a:rPr lang="ru-RU" sz="1600" dirty="0" smtClean="0"/>
              <a:t>поспорю, </a:t>
            </a:r>
          </a:p>
          <a:p>
            <a:r>
              <a:rPr lang="ru-RU" sz="1600" dirty="0" smtClean="0"/>
              <a:t>Что </a:t>
            </a:r>
            <a:r>
              <a:rPr lang="ru-RU" sz="1600" dirty="0"/>
              <a:t>дельфины- люди моря,</a:t>
            </a:r>
            <a:br>
              <a:rPr lang="ru-RU" sz="1600" dirty="0"/>
            </a:br>
            <a:r>
              <a:rPr lang="ru-RU" sz="1600" dirty="0"/>
              <a:t>И они с древнейших </a:t>
            </a:r>
            <a:r>
              <a:rPr lang="ru-RU" sz="1600" dirty="0" smtClean="0"/>
              <a:t>пор </a:t>
            </a:r>
          </a:p>
          <a:p>
            <a:r>
              <a:rPr lang="ru-RU" sz="1600" dirty="0" smtClean="0"/>
              <a:t>Бороздят </a:t>
            </a:r>
            <a:r>
              <a:rPr lang="ru-RU" sz="1600" dirty="0"/>
              <a:t>морской простор!</a:t>
            </a:r>
            <a:br>
              <a:rPr lang="ru-RU" sz="1600" dirty="0"/>
            </a:br>
            <a:r>
              <a:rPr lang="ru-RU" sz="1600" dirty="0"/>
              <a:t>Кто взлетает, словно </a:t>
            </a:r>
            <a:r>
              <a:rPr lang="ru-RU" sz="1600" dirty="0" smtClean="0"/>
              <a:t>птица? </a:t>
            </a:r>
          </a:p>
          <a:p>
            <a:r>
              <a:rPr lang="ru-RU" sz="1600" dirty="0" smtClean="0"/>
              <a:t>Кто </a:t>
            </a:r>
            <a:r>
              <a:rPr lang="ru-RU" sz="1600" dirty="0"/>
              <a:t>акулы не боится?</a:t>
            </a:r>
            <a:br>
              <a:rPr lang="ru-RU" sz="1600" dirty="0"/>
            </a:br>
            <a:r>
              <a:rPr lang="ru-RU" sz="1600" dirty="0"/>
              <a:t>Кто , ныряя по </a:t>
            </a:r>
            <a:r>
              <a:rPr lang="ru-RU" sz="1600" dirty="0" smtClean="0"/>
              <a:t>волнам,</a:t>
            </a:r>
          </a:p>
          <a:p>
            <a:r>
              <a:rPr lang="ru-RU" sz="1600" dirty="0" smtClean="0"/>
              <a:t> Помогает </a:t>
            </a:r>
            <a:r>
              <a:rPr lang="ru-RU" sz="1600" dirty="0"/>
              <a:t>кораблям?</a:t>
            </a:r>
            <a:br>
              <a:rPr lang="ru-RU" sz="1600" dirty="0"/>
            </a:br>
            <a:r>
              <a:rPr lang="ru-RU" sz="1600" dirty="0"/>
              <a:t>Кто же устали не </a:t>
            </a:r>
            <a:r>
              <a:rPr lang="ru-RU" sz="1600" dirty="0" smtClean="0"/>
              <a:t>знает, </a:t>
            </a:r>
          </a:p>
          <a:p>
            <a:r>
              <a:rPr lang="ru-RU" sz="1600" dirty="0" smtClean="0"/>
              <a:t>Утопавшим </a:t>
            </a:r>
            <a:r>
              <a:rPr lang="ru-RU" sz="1600" dirty="0"/>
              <a:t>помогает?</a:t>
            </a:r>
            <a:br>
              <a:rPr lang="ru-RU" sz="1600" dirty="0"/>
            </a:br>
            <a:r>
              <a:rPr lang="ru-RU" sz="1600" dirty="0"/>
              <a:t>Эти речи про </a:t>
            </a:r>
            <a:r>
              <a:rPr lang="ru-RU" sz="1600" dirty="0" smtClean="0"/>
              <a:t>него, </a:t>
            </a:r>
          </a:p>
          <a:p>
            <a:r>
              <a:rPr lang="ru-RU" sz="1600" dirty="0" smtClean="0"/>
              <a:t>Про </a:t>
            </a:r>
            <a:r>
              <a:rPr lang="ru-RU" sz="1600" dirty="0"/>
              <a:t>Дельфина моего!</a:t>
            </a:r>
            <a:br>
              <a:rPr lang="ru-RU" sz="1600" dirty="0"/>
            </a:br>
            <a:r>
              <a:rPr lang="ru-RU" sz="1600" dirty="0"/>
              <a:t>Мне рассказывал </a:t>
            </a:r>
            <a:r>
              <a:rPr lang="ru-RU" sz="1600" dirty="0" smtClean="0"/>
              <a:t>один </a:t>
            </a:r>
          </a:p>
          <a:p>
            <a:r>
              <a:rPr lang="ru-RU" sz="1600" dirty="0" smtClean="0"/>
              <a:t>Очень </a:t>
            </a:r>
            <a:r>
              <a:rPr lang="ru-RU" sz="1600" dirty="0"/>
              <a:t>мудрый господин,</a:t>
            </a:r>
            <a:br>
              <a:rPr lang="ru-RU" sz="1600" dirty="0"/>
            </a:br>
            <a:r>
              <a:rPr lang="ru-RU" sz="1600" dirty="0"/>
              <a:t>Что полезно очень </a:t>
            </a:r>
            <a:r>
              <a:rPr lang="ru-RU" sz="1600" dirty="0" smtClean="0"/>
              <a:t>слушать,</a:t>
            </a:r>
          </a:p>
          <a:p>
            <a:r>
              <a:rPr lang="ru-RU" sz="1600" dirty="0" smtClean="0"/>
              <a:t> Как </a:t>
            </a:r>
            <a:r>
              <a:rPr lang="ru-RU" sz="1600" dirty="0"/>
              <a:t>чирикает дельфин.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i-main-pic" descr="Картинка 105 из 12328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148064" cy="37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59 из 123284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4896544" cy="37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572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Побывайте вы у нас </a:t>
            </a:r>
          </a:p>
          <a:p>
            <a:r>
              <a:rPr lang="ru-RU" sz="1600" dirty="0" smtClean="0"/>
              <a:t>В дельфинарии хоть раз,</a:t>
            </a:r>
            <a:br>
              <a:rPr lang="ru-RU" sz="1600" dirty="0" smtClean="0"/>
            </a:br>
            <a:r>
              <a:rPr lang="ru-RU" sz="1600" dirty="0" smtClean="0"/>
              <a:t>На прокат себе возьмите </a:t>
            </a:r>
          </a:p>
          <a:p>
            <a:r>
              <a:rPr lang="ru-RU" sz="1600" dirty="0" smtClean="0"/>
              <a:t>Надувной один матрас.</a:t>
            </a:r>
            <a:br>
              <a:rPr lang="ru-RU" sz="1600" dirty="0" smtClean="0"/>
            </a:br>
            <a:r>
              <a:rPr lang="ru-RU" sz="1600" dirty="0" smtClean="0"/>
              <a:t>Не стесняйтесь, развлекайтесь ,</a:t>
            </a:r>
          </a:p>
          <a:p>
            <a:r>
              <a:rPr lang="ru-RU" sz="1600" dirty="0" smtClean="0"/>
              <a:t>И дельфинам улыбайтесь,</a:t>
            </a:r>
            <a:br>
              <a:rPr lang="ru-RU" sz="1600" dirty="0" smtClean="0"/>
            </a:br>
            <a:r>
              <a:rPr lang="ru-RU" sz="1600" dirty="0" smtClean="0"/>
              <a:t>Это так полезно всем </a:t>
            </a:r>
          </a:p>
          <a:p>
            <a:r>
              <a:rPr lang="ru-RU" sz="1600" dirty="0" smtClean="0"/>
              <a:t>Для работы всех систем!</a:t>
            </a:r>
            <a:br>
              <a:rPr lang="ru-RU" sz="1600" dirty="0" smtClean="0"/>
            </a:br>
            <a:r>
              <a:rPr lang="ru-RU" sz="1600" dirty="0" smtClean="0"/>
              <a:t>У Дельфина чудный вид-</a:t>
            </a:r>
          </a:p>
          <a:p>
            <a:r>
              <a:rPr lang="ru-RU" sz="1600" dirty="0" smtClean="0"/>
              <a:t>Кожа гладкая блестит,</a:t>
            </a:r>
            <a:br>
              <a:rPr lang="ru-RU" sz="1600" dirty="0" smtClean="0"/>
            </a:br>
            <a:r>
              <a:rPr lang="ru-RU" sz="1600" dirty="0" smtClean="0"/>
              <a:t>И с рассвета до рассвета </a:t>
            </a:r>
          </a:p>
          <a:p>
            <a:r>
              <a:rPr lang="ru-RU" sz="1600" dirty="0" smtClean="0"/>
              <a:t>Никогда Дельфин не спит!</a:t>
            </a:r>
            <a:br>
              <a:rPr lang="ru-RU" sz="1600" dirty="0" smtClean="0"/>
            </a:br>
            <a:r>
              <a:rPr lang="ru-RU" sz="1600" dirty="0" smtClean="0"/>
              <a:t>Интереснее всего ,</a:t>
            </a:r>
          </a:p>
          <a:p>
            <a:r>
              <a:rPr lang="ru-RU" sz="1600" dirty="0" smtClean="0"/>
              <a:t>Что устроен мозг его</a:t>
            </a:r>
            <a:br>
              <a:rPr lang="ru-RU" sz="1600" dirty="0" smtClean="0"/>
            </a:br>
            <a:r>
              <a:rPr lang="ru-RU" sz="1600" dirty="0" smtClean="0"/>
              <a:t>Так , что только половиной</a:t>
            </a:r>
          </a:p>
          <a:p>
            <a:r>
              <a:rPr lang="ru-RU" sz="1600" dirty="0" smtClean="0"/>
              <a:t> Отдыхает  он всего.</a:t>
            </a:r>
            <a:br>
              <a:rPr lang="ru-RU" sz="1600" dirty="0" smtClean="0"/>
            </a:br>
            <a:r>
              <a:rPr lang="ru-RU" sz="1600" dirty="0" smtClean="0"/>
              <a:t>И у каждого дельфина </a:t>
            </a:r>
          </a:p>
          <a:p>
            <a:r>
              <a:rPr lang="ru-RU" sz="1600" dirty="0" smtClean="0"/>
              <a:t>Мозга спит лишь половина,</a:t>
            </a:r>
            <a:br>
              <a:rPr lang="ru-RU" sz="1600" dirty="0" smtClean="0"/>
            </a:br>
            <a:r>
              <a:rPr lang="ru-RU" sz="1600" dirty="0" smtClean="0"/>
              <a:t>И пускай спокойно спит ,</a:t>
            </a:r>
          </a:p>
          <a:p>
            <a:r>
              <a:rPr lang="ru-RU" sz="1600" dirty="0" smtClean="0"/>
              <a:t>За неё другая бдит.</a:t>
            </a:r>
            <a:br>
              <a:rPr lang="ru-RU" sz="1600" dirty="0" smtClean="0"/>
            </a:br>
            <a:r>
              <a:rPr lang="ru-RU" sz="1600" dirty="0" smtClean="0"/>
              <a:t>Так идёт за годом год ,</a:t>
            </a:r>
          </a:p>
          <a:p>
            <a:r>
              <a:rPr lang="ru-RU" sz="1600" dirty="0" smtClean="0"/>
              <a:t>А Дельфин не устаёт,</a:t>
            </a:r>
            <a:br>
              <a:rPr lang="ru-RU" sz="1600" dirty="0" smtClean="0"/>
            </a:br>
            <a:r>
              <a:rPr lang="ru-RU" sz="1600" dirty="0" smtClean="0"/>
              <a:t>Много тысяч километров </a:t>
            </a:r>
          </a:p>
          <a:p>
            <a:r>
              <a:rPr lang="ru-RU" sz="1600" dirty="0" smtClean="0"/>
              <a:t>Он со стаей проплывёт!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305800" cy="237852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851648" cy="1828800"/>
          </a:xfrm>
        </p:spPr>
        <p:txBody>
          <a:bodyPr/>
          <a:lstStyle/>
          <a:p>
            <a:r>
              <a:rPr lang="ru-RU" dirty="0" smtClean="0"/>
              <a:t>«Дельфинарий»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2952328" cy="1248544"/>
          </a:xfrm>
        </p:spPr>
        <p:txBody>
          <a:bodyPr/>
          <a:lstStyle/>
          <a:p>
            <a:r>
              <a:rPr lang="ru-RU" dirty="0" smtClean="0"/>
              <a:t>дельфинов</a:t>
            </a:r>
            <a:endParaRPr lang="ru-RU" dirty="0"/>
          </a:p>
        </p:txBody>
      </p:sp>
      <p:pic>
        <p:nvPicPr>
          <p:cNvPr id="4" name="i-main-pic" descr="Картинка 311 из 123283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240360" cy="301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-main-pic" descr="Картинка 394 из 12328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2267744" cy="294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-main-pic" descr="Картинка 910 из 123277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3635896" cy="271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030 из 123276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16632"/>
            <a:ext cx="37143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Дельфины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живут в Дельфинарии </a:t>
            </a:r>
          </a:p>
          <a:p>
            <a:r>
              <a:rPr lang="ru-RU" dirty="0" smtClean="0"/>
              <a:t>и на чёрном море.</a:t>
            </a:r>
          </a:p>
          <a:p>
            <a:r>
              <a:rPr lang="ru-RU" dirty="0" smtClean="0"/>
              <a:t>Они привыкают к человеку.</a:t>
            </a:r>
          </a:p>
          <a:p>
            <a:r>
              <a:rPr lang="ru-RU" dirty="0" smtClean="0"/>
              <a:t>Когда человек в опасности,</a:t>
            </a:r>
          </a:p>
          <a:p>
            <a:r>
              <a:rPr lang="ru-RU" dirty="0" smtClean="0"/>
              <a:t>дельфин спасает его.</a:t>
            </a:r>
          </a:p>
          <a:p>
            <a:r>
              <a:rPr lang="ru-RU" dirty="0" smtClean="0"/>
              <a:t>Дельфины относятся к </a:t>
            </a:r>
          </a:p>
          <a:p>
            <a:r>
              <a:rPr lang="ru-RU" dirty="0" smtClean="0"/>
              <a:t>зубастым китам.</a:t>
            </a:r>
            <a:endParaRPr lang="ru-RU" dirty="0"/>
          </a:p>
        </p:txBody>
      </p:sp>
      <p:pic>
        <p:nvPicPr>
          <p:cNvPr id="4" name="i-main-pic" descr="Картинка 1098 из 123275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16424" cy="28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Дельфины-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спасатели людей</a:t>
            </a:r>
            <a:endParaRPr lang="ru-RU" dirty="0"/>
          </a:p>
        </p:txBody>
      </p:sp>
      <p:pic>
        <p:nvPicPr>
          <p:cNvPr id="4" name="i-main-pic" descr="Картинка 859 из 123278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448272" cy="345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59 из 123284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01008"/>
            <a:ext cx="4464496" cy="30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7 из 123286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32656"/>
            <a:ext cx="2880320" cy="2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83058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Дельфины.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4572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. </a:t>
            </a:r>
            <a:r>
              <a:rPr lang="ru-RU" sz="1600" dirty="0"/>
              <a:t>В момент родов самка высоко поднимает хвост над водой, </a:t>
            </a:r>
            <a:r>
              <a:rPr lang="ru-RU" sz="1600" dirty="0" err="1"/>
              <a:t>дельфиненок</a:t>
            </a:r>
            <a:r>
              <a:rPr lang="ru-RU" sz="1600" dirty="0"/>
              <a:t> рождается в воздухе и успевает вздохнуть прежде, чем упадет в воду. </a:t>
            </a:r>
            <a:br>
              <a:rPr lang="ru-RU" sz="1600" dirty="0"/>
            </a:br>
            <a:r>
              <a:rPr lang="ru-RU" sz="1600" dirty="0" err="1"/>
              <a:t>Дельфиненок</a:t>
            </a:r>
            <a:r>
              <a:rPr lang="ru-RU" sz="1600" dirty="0"/>
              <a:t> питается первое время молоком матери. </a:t>
            </a:r>
            <a:endParaRPr lang="ru-RU" sz="1600" dirty="0" smtClean="0"/>
          </a:p>
          <a:p>
            <a:r>
              <a:rPr lang="ru-RU" sz="1600" dirty="0" smtClean="0"/>
              <a:t>Через </a:t>
            </a:r>
            <a:r>
              <a:rPr lang="ru-RU" sz="1600" dirty="0"/>
              <a:t>3 года он становится взрослым. Живут дельфины до </a:t>
            </a:r>
            <a:r>
              <a:rPr lang="ru-RU" sz="1600" dirty="0" smtClean="0"/>
              <a:t>30 </a:t>
            </a:r>
            <a:r>
              <a:rPr lang="ru-RU" sz="1600" dirty="0"/>
              <a:t>лет. Рождаются детеныши </a:t>
            </a:r>
            <a:r>
              <a:rPr lang="ru-RU" sz="1600" dirty="0" smtClean="0"/>
              <a:t>1 </a:t>
            </a:r>
            <a:r>
              <a:rPr lang="ru-RU" sz="1600" dirty="0"/>
              <a:t>раз в 2 года.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Дельфины легко и стремительно передвигаются в воде. Внезапным прыжком он выбрасывает тело из воды, для того чтобы сделать вдох. Их блестящие тела поражают идеально обтекаемой формой, напоминающей каплю или торпеду. Морда вытянута в узкий клюв, ноздри слиты в одно "дыхало", из которого животное может выпускать фонтан брызг высотой </a:t>
            </a:r>
            <a:r>
              <a:rPr lang="ru-RU" sz="1600" dirty="0" smtClean="0"/>
              <a:t>-11,5 </a:t>
            </a:r>
            <a:r>
              <a:rPr lang="ru-RU" sz="1600" dirty="0"/>
              <a:t>м. 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pic>
        <p:nvPicPr>
          <p:cNvPr id="5" name="Рисунок 4" descr="Картинка 756 из 1232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632"/>
            <a:ext cx="3600400" cy="329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35 из 123278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139952" cy="31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2212848" cy="15826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«Невероятное»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2209800" cy="2179320"/>
          </a:xfrm>
        </p:spPr>
        <p:txBody>
          <a:bodyPr>
            <a:noAutofit/>
          </a:bodyPr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200" dirty="0" smtClean="0"/>
              <a:t>Не так давно в морском аквариуме у Майами произошел совершенно поразительный случай. Сюда для дрессировки было доставлено несколько дельфинов, пойманных в океане. Недалеко от новобранцев находились уже </a:t>
            </a:r>
            <a:r>
              <a:rPr lang="ru-RU" sz="1200" dirty="0" err="1" smtClean="0"/>
              <a:t>отдрессированные</a:t>
            </a:r>
            <a:r>
              <a:rPr lang="ru-RU" sz="1200" dirty="0" smtClean="0"/>
              <a:t> дельфины. Друг друга они не видели. И, тем не менее, между ними тут же завязался разговор. Всю ночь из бассейна доносились непонятные звуки и шумы. Утром произошло невероятное. Новые дельфины сразу же стали выполнять все те трюки, которым их намеревались обучить люди. Похоже, что об этом им рассказали их собратья, давно живущие в бассейне.</a:t>
            </a:r>
          </a:p>
          <a:p>
            <a:endParaRPr lang="ru-RU" sz="900" dirty="0" smtClean="0"/>
          </a:p>
          <a:p>
            <a:endParaRPr lang="ru-RU" sz="900" dirty="0" smtClean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498237" y="1247453"/>
            <a:ext cx="4617720" cy="3931920"/>
          </a:xfrm>
        </p:spPr>
      </p:sp>
      <p:pic>
        <p:nvPicPr>
          <p:cNvPr id="5" name="i-main-pic" descr="Картинка 86 из 12328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4723">
            <a:off x="3490229" y="1236719"/>
            <a:ext cx="4589935" cy="392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5 из 12328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515454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Дельфин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дельфин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800" b="1" dirty="0" smtClean="0"/>
              <a:t>Дельфин</a:t>
            </a:r>
            <a:r>
              <a:rPr lang="ru-RU" sz="1800" dirty="0" smtClean="0"/>
              <a:t> – с плавниками,</a:t>
            </a:r>
            <a:br>
              <a:rPr lang="ru-RU" sz="1800" dirty="0" smtClean="0"/>
            </a:br>
            <a:r>
              <a:rPr lang="ru-RU" sz="1800" dirty="0" smtClean="0"/>
              <a:t>Но все же не рыбка.</a:t>
            </a:r>
            <a:br>
              <a:rPr lang="ru-RU" sz="1800" dirty="0" smtClean="0"/>
            </a:br>
            <a:r>
              <a:rPr lang="ru-RU" sz="1800" dirty="0" smtClean="0"/>
              <a:t>Считать его рыбкой –</a:t>
            </a:r>
            <a:br>
              <a:rPr lang="ru-RU" sz="1800" dirty="0" smtClean="0"/>
            </a:br>
            <a:r>
              <a:rPr lang="ru-RU" sz="1800" dirty="0" smtClean="0"/>
              <a:t>Большая ошибка.</a:t>
            </a:r>
            <a:br>
              <a:rPr lang="ru-RU" sz="1800" dirty="0" smtClean="0"/>
            </a:br>
            <a:r>
              <a:rPr lang="ru-RU" sz="1800" dirty="0" smtClean="0"/>
              <a:t>Ведь он чрезвычайно</a:t>
            </a:r>
            <a:br>
              <a:rPr lang="ru-RU" sz="1800" dirty="0" smtClean="0"/>
            </a:br>
            <a:r>
              <a:rPr lang="ru-RU" sz="1800" dirty="0" smtClean="0"/>
              <a:t>Талантливый зверь,</a:t>
            </a:r>
            <a:br>
              <a:rPr lang="ru-RU" sz="1800" dirty="0" smtClean="0"/>
            </a:br>
            <a:r>
              <a:rPr lang="ru-RU" sz="1800" dirty="0" smtClean="0"/>
              <a:t>Гораздо умнее, чем рыбы,</a:t>
            </a:r>
            <a:br>
              <a:rPr lang="ru-RU" sz="1800" dirty="0" smtClean="0"/>
            </a:br>
            <a:r>
              <a:rPr lang="ru-RU" sz="1800" dirty="0" smtClean="0"/>
              <a:t>Поверь!</a:t>
            </a:r>
            <a:br>
              <a:rPr lang="ru-RU" sz="1800" dirty="0" smtClean="0"/>
            </a:br>
            <a:r>
              <a:rPr lang="ru-RU" sz="1800" dirty="0" smtClean="0"/>
              <a:t>И фокус покажет,</a:t>
            </a:r>
            <a:br>
              <a:rPr lang="ru-RU" sz="1800" dirty="0" smtClean="0"/>
            </a:br>
            <a:r>
              <a:rPr lang="ru-RU" sz="1800" dirty="0" smtClean="0"/>
              <a:t>И трюк повторит.</a:t>
            </a:r>
            <a:br>
              <a:rPr lang="ru-RU" sz="1800" dirty="0" smtClean="0"/>
            </a:br>
            <a:r>
              <a:rPr lang="ru-RU" sz="1800" dirty="0" smtClean="0"/>
              <a:t>Все рыбы – молчуньи,</a:t>
            </a:r>
            <a:br>
              <a:rPr lang="ru-RU" sz="1800" dirty="0" smtClean="0"/>
            </a:br>
            <a:r>
              <a:rPr lang="ru-RU" sz="1800" dirty="0" smtClean="0"/>
              <a:t>А он – говорит!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 Дельфинарий!»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i-main-pic" descr="Картинка 1030 из 12327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355976" cy="342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35 из 123278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36912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53 из 12328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248472" cy="30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12 из 123284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4392488" cy="29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58 из 123286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01008"/>
            <a:ext cx="4211838" cy="29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573016"/>
            <a:ext cx="228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Хороши </a:t>
            </a:r>
            <a:r>
              <a:rPr lang="ru-RU" sz="1200" dirty="0" smtClean="0">
                <a:solidFill>
                  <a:prstClr val="black"/>
                </a:solidFill>
              </a:rPr>
              <a:t>манеры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У </a:t>
            </a:r>
            <a:r>
              <a:rPr lang="ru-RU" sz="1200" b="1" dirty="0">
                <a:solidFill>
                  <a:prstClr val="black"/>
                </a:solidFill>
              </a:rPr>
              <a:t>дельфина</a:t>
            </a:r>
            <a:r>
              <a:rPr lang="ru-RU" sz="1200" dirty="0">
                <a:solidFill>
                  <a:prstClr val="black"/>
                </a:solidFill>
              </a:rPr>
              <a:t> Яшки-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Раздобудет рыбку,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Угостит Наташку.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Яшка и Наташка-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Это два дельфина,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Хочешь покататься,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Полезай на спину!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С Яшкой и Наташкой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Весело в бассейне,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Будет представленье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В это воскресенье.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Мы придём на праздник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К Яшке и Наташке,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Принесём им тазик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рыбки. И…ромашки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135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« Дельфины»</vt:lpstr>
      <vt:lpstr>«Дельфинарий» </vt:lpstr>
      <vt:lpstr>   Дельфины   </vt:lpstr>
      <vt:lpstr>             Дельфины- </vt:lpstr>
      <vt:lpstr>Дельфины.</vt:lpstr>
      <vt:lpstr>«Невероятное»</vt:lpstr>
      <vt:lpstr>Дельфин</vt:lpstr>
      <vt:lpstr>              « Дельфинарий!»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Дельфинарий </dc:title>
  <dc:creator>www.PHILka.RU</dc:creator>
  <cp:lastModifiedBy>www.PHILka.RU</cp:lastModifiedBy>
  <cp:revision>17</cp:revision>
  <dcterms:created xsi:type="dcterms:W3CDTF">2011-11-18T07:50:02Z</dcterms:created>
  <dcterms:modified xsi:type="dcterms:W3CDTF">2012-03-13T16:09:05Z</dcterms:modified>
</cp:coreProperties>
</file>