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AE44-9E32-45E3-973C-B7595F99F08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05BE-C25C-40D3-8569-B90BC0AD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Autofit/>
          </a:bodyPr>
          <a:lstStyle/>
          <a:p>
            <a:r>
              <a:rPr lang="ru-RU" sz="6000" dirty="0" smtClean="0"/>
              <a:t>Рисуем кленовый лист</a:t>
            </a:r>
            <a:br>
              <a:rPr lang="ru-RU" sz="6000" dirty="0" smtClean="0"/>
            </a:br>
            <a:r>
              <a:rPr lang="ru-RU" sz="6000" dirty="0" smtClean="0"/>
              <a:t>3 класс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4712568" cy="409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" name="Содержимое 13" descr="7330699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300700" cy="5040560"/>
          </a:xfrm>
        </p:spPr>
      </p:pic>
      <p:pic>
        <p:nvPicPr>
          <p:cNvPr id="2050" name="Picture 2" descr="C:\Users\user\Documents\i-4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588" y="3545632"/>
            <a:ext cx="4403412" cy="33123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300231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6091" y="2348880"/>
            <a:ext cx="6767910" cy="4509120"/>
          </a:xfrm>
        </p:spPr>
      </p:pic>
      <p:pic>
        <p:nvPicPr>
          <p:cNvPr id="1026" name="Picture 2" descr="C:\Users\user\Documents\aehwdzlwhvtpfyihqxoj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85559">
            <a:off x="-358916" y="230171"/>
            <a:ext cx="4549787" cy="395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maple_lea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-54768"/>
            <a:ext cx="6912768" cy="6912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ebcf1061f95ebc09a373594282b79c9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8512" cy="4608512"/>
          </a:xfrm>
        </p:spPr>
      </p:pic>
      <p:pic>
        <p:nvPicPr>
          <p:cNvPr id="8" name="Содержимое 7" descr="07701b51d209bf4c1e4a912deb05517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213992"/>
            <a:ext cx="4644008" cy="4644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84bc0f5deab8556873c279359dadee5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680520" cy="4680520"/>
          </a:xfrm>
        </p:spPr>
      </p:pic>
      <p:pic>
        <p:nvPicPr>
          <p:cNvPr id="6" name="Содержимое 5" descr="f59f207307a3a5f2a9a7990d0415da9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844824"/>
            <a:ext cx="4829670" cy="4829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632fc4a7b6498243069977bb105daa3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9128" y="0"/>
            <a:ext cx="4797152" cy="4797152"/>
          </a:xfrm>
        </p:spPr>
      </p:pic>
      <p:pic>
        <p:nvPicPr>
          <p:cNvPr id="6" name="Содержимое 5" descr="4d5517c63176b3cb702ef54de83f6c6c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2286001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44f9b9519459dc8c767dbcf5ea55e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2746"/>
            <a:ext cx="6984776" cy="659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Рисуем кленовый лист 3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кленовый лист 3 класс</dc:title>
  <dc:creator>user</dc:creator>
  <cp:lastModifiedBy>user</cp:lastModifiedBy>
  <cp:revision>4</cp:revision>
  <dcterms:created xsi:type="dcterms:W3CDTF">2013-10-05T15:09:30Z</dcterms:created>
  <dcterms:modified xsi:type="dcterms:W3CDTF">2013-10-06T16:58:08Z</dcterms:modified>
</cp:coreProperties>
</file>