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2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69FC71-6408-4361-904D-1E651E1A3E1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lligo.ru/wp-content/uploads/2013/04/P103071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lligo.ru/wp-content/uploads/2013/04/P103055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Парад  цветов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Голландия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371703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выполнила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подготовительной группы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№6  «Теремок» 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Владимировна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pcy;&amp;acy;&amp;rcy;&amp;acy;&amp;dcy; &amp;tscy;&amp;vcy;&amp;iecy;&amp;tcy;&amp;ocy;&amp;vcy; 201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18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fcy;&amp;icy;&amp;gcy;&amp;ucy;&amp;rcy;&amp;acy; &amp;rcy;&amp;acy;&amp;kcy;&amp;acy; &amp;icy;&amp;zcy; &amp;gcy;&amp;icy;&amp;acy;&amp;tscy;&amp;icy;&amp;ncy;&amp;tcy;&amp;ocy;&amp;v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90946"/>
            <a:ext cx="8546116" cy="6234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61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парад цветов в Нидерландах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64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fcy;&amp;icy;&amp;gcy;&amp;ucy;&amp;rcy;&amp;acy; &amp;icy;&amp;zcy; &amp;tscy;&amp;vcy;&amp;iecy;&amp;tcy;&amp;ocy;&amp;v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336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ocy;&amp;rcy;&amp;kcy;&amp;iecy;&amp;scy;&amp;tcy;&amp;rcy; &amp;ncy;&amp;acy; &amp;pcy;&amp;acy;&amp;rcy;&amp;acy;&amp;dcy;&amp;iecy; &amp;tscy;&amp;vcy;&amp;iecy;&amp;tcy;&amp;ocy;&amp;v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22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ucy;&amp;kcy;&amp;rcy;&amp;acy;&amp;shcy;&amp;iecy;&amp;ncy;&amp;ncy;&amp;ycy;&amp;jcy; &amp;scy;&amp;vcy;&amp;acy;&amp;dcy;&amp;iecy;&amp;bcy;&amp;ncy;&amp;ycy;&amp;jcy; &amp;acy;&amp;vcy;&amp;tcy;&amp;ocy;&amp;mcy;&amp;ocy;&amp;bcy;&amp;icy;&amp;lcy;&amp;soft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580526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/>
              <a:ea typeface="Times New Roman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Парад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цветов “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Bloemencorso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” невероятно фееричное зрелище, которое несет с собой сплошной позитив, согласны?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547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pcy;&amp;acy;&amp;rcy;&amp;acy;&amp;dcy; &amp;tscy;&amp;vcy;&amp;iecy;&amp;tcy;&amp;ocy;&amp;vcy; 3013 &amp;vcy; &amp;Gcy;&amp;ocy;&amp;lcy;&amp;lcy;&amp;acy;&amp;ncy;&amp;dcy;&amp;icy;&amp;i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58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6655" y="5085184"/>
            <a:ext cx="219053" cy="9641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53617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      пожаловать </a:t>
            </a:r>
          </a:p>
          <a:p>
            <a:pPr marL="45720" indent="0">
              <a:buNone/>
            </a:pP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парад цветов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2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ocy;&amp;rcy;&amp;kcy;&amp;iecy;&amp;scy;&amp;tcy;&amp;rcy; &amp;ncy;&amp;acy; &amp;pcy;&amp;acy;&amp;rcy;&amp;acy;&amp;dcy;&amp;iecy; &amp;tscy;&amp;vcy;&amp;iecy;&amp;tcy;&amp;ocy;&amp;v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55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6854" y="5445224"/>
            <a:ext cx="45719" cy="72008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Феерическое шествие, которое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называют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лицом весны, представляет из себя огромные скульптуры, выполненные из свежих цветов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&amp;tscy;&amp;vcy;&amp;iecy;&amp;tcy;&amp;ocy;&amp;chcy;&amp;ncy;&amp;ycy;&amp;iecy; &amp;scy;&amp;kcy;&amp;ucy;&amp;lcy;&amp;softcy;&amp;pcy;&amp;tcy;&amp;ucy;&amp;rcy;&amp;y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8314"/>
            <a:ext cx="8424936" cy="4839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76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scy;&amp;kcy;&amp;ucy;&amp;lcy;&amp;softcy;&amp;pcy;&amp;tcy;&amp;ucy;&amp;rcy;&amp;ycy; &amp;icy;&amp;khcy; &amp;tscy;&amp;vcy;&amp;iecy;&amp;tcy;&amp;ocy;&amp;v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64096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217024" cy="4089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Парад цветов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проходящий весной, </a:t>
            </a:r>
            <a:r>
              <a:rPr lang="ru-RU" sz="18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уникален тем, что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для изготовления скульптур используют луковичные цветы, такие как нарциссы,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гиацинты 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тюльпаны. </a:t>
            </a:r>
          </a:p>
          <a:p>
            <a:pPr marL="45720" indent="0">
              <a:buNone/>
            </a:pPr>
            <a:endParaRPr lang="ru-RU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рад цветов в Голланди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94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pcy;&amp;acy;&amp;rcy;&amp;acy;&amp;dcy; &amp;tscy;&amp;vcy;&amp;iecy;&amp;tcy;&amp;ocy;&amp;v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53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pcy;&amp;acy;&amp;rcy;&amp;acy;&amp;dcy; &amp;tscy;&amp;vcy;&amp;iecy;&amp;tcy;&amp;ocy;&amp;vcy; &quot;&amp;Pcy;&amp;rcy;&amp;icy;&amp;yacy;&amp;tcy;&amp;ncy;&amp;ocy;&amp;gcy;&amp;ocy; &amp;acy;&amp;pcy;&amp;pcy;&amp;iecy;&amp;tcy;&amp;icy;&amp;tcy;&amp;acy;!&quot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fcy;&amp;icy;&amp;gcy;&amp;ucy;&amp;rcy;&amp;ycy; &amp;icy;&amp;zcy; &amp;tscy;&amp;vcy;&amp;iecy;&amp;tcy;&amp;ocy;&amp;vcy;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50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pcy;&amp;acy;&amp;rcy;&amp;acy;&amp;dcy; &amp;tscy;&amp;vcy;&amp;iecy;&amp;tcy;&amp;ocy;&amp;vcy; 201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08310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Words>85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nadin</cp:lastModifiedBy>
  <cp:revision>19</cp:revision>
  <dcterms:created xsi:type="dcterms:W3CDTF">2010-12-03T18:46:14Z</dcterms:created>
  <dcterms:modified xsi:type="dcterms:W3CDTF">2015-03-15T09:38:13Z</dcterms:modified>
</cp:coreProperties>
</file>