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56D-AA73-457C-83A1-B36FD2500D76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E187-625A-4E10-B048-9F8D9C7E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0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56D-AA73-457C-83A1-B36FD2500D76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E187-625A-4E10-B048-9F8D9C7E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1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56D-AA73-457C-83A1-B36FD2500D76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E187-625A-4E10-B048-9F8D9C7E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4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56D-AA73-457C-83A1-B36FD2500D76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E187-625A-4E10-B048-9F8D9C7E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59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56D-AA73-457C-83A1-B36FD2500D76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E187-625A-4E10-B048-9F8D9C7E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9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56D-AA73-457C-83A1-B36FD2500D76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E187-625A-4E10-B048-9F8D9C7E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9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56D-AA73-457C-83A1-B36FD2500D76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E187-625A-4E10-B048-9F8D9C7E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3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56D-AA73-457C-83A1-B36FD2500D76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E187-625A-4E10-B048-9F8D9C7E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56D-AA73-457C-83A1-B36FD2500D76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E187-625A-4E10-B048-9F8D9C7E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9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56D-AA73-457C-83A1-B36FD2500D76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E187-625A-4E10-B048-9F8D9C7E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5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56D-AA73-457C-83A1-B36FD2500D76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E187-625A-4E10-B048-9F8D9C7E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C256D-AA73-457C-83A1-B36FD2500D76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7E187-625A-4E10-B048-9F8D9C7E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5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50720" y="335280"/>
            <a:ext cx="11852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Художественно-эстетическое воспитание</a:t>
            </a:r>
            <a:br>
              <a:rPr lang="ru-RU" sz="4000" dirty="0" smtClean="0"/>
            </a:br>
            <a:r>
              <a:rPr lang="ru-RU" sz="4000" dirty="0" smtClean="0"/>
              <a:t>                детей дошкольного возраста.</a:t>
            </a:r>
          </a:p>
          <a:p>
            <a:r>
              <a:rPr lang="ru-RU" sz="4000" dirty="0" smtClean="0"/>
              <a:t>                          Проект «Ладошки»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4971" y="2397153"/>
            <a:ext cx="4915892" cy="3724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74188" y="2558976"/>
            <a:ext cx="5016137" cy="3300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765" y="2233003"/>
            <a:ext cx="4399648" cy="3299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786389" y="5834130"/>
            <a:ext cx="583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ГБДОУ№2 –Зайцева Я.Х.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20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56" y="-122830"/>
            <a:ext cx="11284674" cy="101202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95643"/>
              </p:ext>
            </p:extLst>
          </p:nvPr>
        </p:nvGraphicFramePr>
        <p:xfrm>
          <a:off x="304800" y="723332"/>
          <a:ext cx="11504176" cy="573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449"/>
                <a:gridCol w="6693727"/>
              </a:tblGrid>
              <a:tr h="45037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«Ладошки»</a:t>
                      </a:r>
                      <a:endParaRPr lang="ru-RU" dirty="0"/>
                    </a:p>
                  </a:txBody>
                  <a:tcPr/>
                </a:tc>
              </a:tr>
              <a:tr h="408707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Воспитатели ГБДОУ №2 Зайцева Я. Х. </a:t>
                      </a:r>
                      <a:r>
                        <a:rPr lang="ru-RU" dirty="0" err="1" smtClean="0"/>
                        <a:t>Сарсания</a:t>
                      </a:r>
                      <a:r>
                        <a:rPr lang="ru-RU" dirty="0" smtClean="0"/>
                        <a:t> А.Э.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91958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группы «Колокольчики», воспитатели, специалисты   и родители группы.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51015"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реализации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Сентябрь-декабрь 2014 года.</a:t>
                      </a:r>
                      <a:endParaRPr lang="ru-RU" dirty="0"/>
                    </a:p>
                  </a:txBody>
                  <a:tcPr/>
                </a:tc>
              </a:tr>
              <a:tr h="45447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 исследования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творческих способностей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ru-RU" dirty="0" smtClean="0"/>
                        <a:t> мелкой моторики детей.</a:t>
                      </a:r>
                      <a:endParaRPr lang="ru-RU" dirty="0"/>
                    </a:p>
                  </a:txBody>
                  <a:tcPr/>
                </a:tc>
              </a:tr>
              <a:tr h="1402389">
                <a:tc>
                  <a:txBody>
                    <a:bodyPr/>
                    <a:lstStyle/>
                    <a:p>
                      <a:r>
                        <a:rPr lang="ru-RU" dirty="0" smtClean="0"/>
                        <a:t>Откуда возник интерес к этой проблеме?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 детей к процессу</a:t>
                      </a:r>
                      <a:r>
                        <a:rPr lang="ru-RU" baseline="0" dirty="0" smtClean="0"/>
                        <a:t> создания творческих работ при помощи ладошки, заинтересованность родителей в формирования у детей мелкой моторики и фантазии, самореализация детей в продуктивной деятельности.</a:t>
                      </a:r>
                      <a:endParaRPr lang="ru-RU" dirty="0"/>
                    </a:p>
                  </a:txBody>
                  <a:tcPr/>
                </a:tc>
              </a:tr>
              <a:tr h="85495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у детей мелкой моторики через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использование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нетрадиционных методов изобразительной деятельности.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95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39011"/>
              </p:ext>
            </p:extLst>
          </p:nvPr>
        </p:nvGraphicFramePr>
        <p:xfrm>
          <a:off x="245660" y="163773"/>
          <a:ext cx="11832609" cy="5749347"/>
        </p:xfrm>
        <a:graphic>
          <a:graphicData uri="http://schemas.openxmlformats.org/drawingml/2006/table">
            <a:tbl>
              <a:tblPr firstRow="1" bandRow="1"/>
              <a:tblGrid>
                <a:gridCol w="3396416"/>
                <a:gridCol w="8436193"/>
              </a:tblGrid>
              <a:tr h="2960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Задачи проекта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Познакомить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 детей к нетрадиционной техникой художественного творчества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( рисованию «ладошками»).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 Развивать и совершенствовать мелкую моторику, развивать зрительное восприятие и прослеживающую функцию глаз.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Учить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ориентироваться на плоскости.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 Учить понимать задание,  выполнять его по образцу,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Учить создавать несложные образы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/>
                        <a:t>Воспитывать эстетический и художественный вкус.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Показать родителям знания и умения детей, приобретённые в ходе реализации проекта, вовлечь их в образовательный процесс ДОУ.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788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Предполагаемые итоги реализации проекта.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+mj-lt"/>
                          <a:cs typeface="Times New Roman" panose="02020603050405020304" pitchFamily="18" charset="0"/>
                        </a:rPr>
                        <a:t>В ходе реализации проекта  дети должны свободно ориентироваться в названии</a:t>
                      </a:r>
                      <a:r>
                        <a:rPr lang="ru-RU" sz="18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цветов.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+mj-lt"/>
                          <a:cs typeface="Times New Roman" panose="02020603050405020304" pitchFamily="18" charset="0"/>
                        </a:rPr>
                        <a:t>Самостоятельно выбирать средства выразительности для создания изображения.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+mj-lt"/>
                          <a:cs typeface="Times New Roman" panose="02020603050405020304" pitchFamily="18" charset="0"/>
                        </a:rPr>
                        <a:t> Получать эмоциональное удовлетворение от занятий художественным творчеством.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+mj-lt"/>
                          <a:cs typeface="Times New Roman" panose="02020603050405020304" pitchFamily="18" charset="0"/>
                        </a:rPr>
                        <a:t>Улучшить</a:t>
                      </a:r>
                      <a:r>
                        <a:rPr lang="ru-RU" sz="18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развитие мелкой моторики и зрительное восприятие.</a:t>
                      </a:r>
                      <a:endParaRPr lang="ru-RU" sz="1800" b="1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+mj-lt"/>
                        </a:rPr>
                        <a:t> Формирование</a:t>
                      </a:r>
                      <a:r>
                        <a:rPr lang="ru-RU" sz="1800" b="1" baseline="0" dirty="0" smtClean="0">
                          <a:latin typeface="+mj-lt"/>
                        </a:rPr>
                        <a:t>  единых взглядов ДОУ и семьи на творческое развитие детей. 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80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13922"/>
              </p:ext>
            </p:extLst>
          </p:nvPr>
        </p:nvGraphicFramePr>
        <p:xfrm>
          <a:off x="270456" y="103031"/>
          <a:ext cx="11704318" cy="578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159"/>
                <a:gridCol w="5852159"/>
              </a:tblGrid>
              <a:tr h="1918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Технологии используемые в проекте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Проектная деятельность, </a:t>
                      </a:r>
                      <a:r>
                        <a:rPr lang="ru-RU" dirty="0" err="1" smtClean="0"/>
                        <a:t>здоровьесберегающая</a:t>
                      </a:r>
                      <a:r>
                        <a:rPr lang="ru-RU" dirty="0" smtClean="0"/>
                        <a:t>,    информационно-коммуникационные (мультимедийные презентации),  игровая.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870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 приемы: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 воспитателя, беседа, рассматривание предметных картинок, моделирование, опыты, художественное слово, сюрпризный момент, вопросы, показ,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использование презентаций.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99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154" y="0"/>
            <a:ext cx="10032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Этап.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познавательной,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сследовательской и творческой  деятельности в рамках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273788"/>
              </p:ext>
            </p:extLst>
          </p:nvPr>
        </p:nvGraphicFramePr>
        <p:xfrm>
          <a:off x="592428" y="1249251"/>
          <a:ext cx="11204620" cy="467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310"/>
                <a:gridCol w="5602310"/>
              </a:tblGrid>
              <a:tr h="1841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Сбор, анализ и систематизация информации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 информации (наблюдение) о развитии моторики и творческих способностях детей.</a:t>
                      </a:r>
                      <a:r>
                        <a:rPr lang="ru-RU" sz="18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Детям 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интересно узнать</a:t>
                      </a:r>
                      <a:r>
                        <a:rPr lang="ru-RU" sz="18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возможностях собственной руки,(ладошки</a:t>
                      </a:r>
                      <a:r>
                        <a:rPr lang="ru-RU" sz="18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пальчиках) в процессе создания необычных рисунков из их отпечатков.</a:t>
                      </a:r>
                      <a:endParaRPr lang="ru-RU" b="1" dirty="0"/>
                    </a:p>
                  </a:txBody>
                  <a:tcPr/>
                </a:tc>
              </a:tr>
              <a:tr h="2207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Совместная образовательная деятельность воспитателя и детей группы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художественной литературы (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потешки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прибаутки, сказки).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Рассматривание иллюстраций.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Дидактические игры 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пальчиковой гимнастики. 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игровых занятий.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Пополнение предметно - развивающей среды группы;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Опытно – экспериментальная деятельность с красками и водой.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82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541832"/>
              </p:ext>
            </p:extLst>
          </p:nvPr>
        </p:nvGraphicFramePr>
        <p:xfrm>
          <a:off x="540913" y="1262129"/>
          <a:ext cx="11359166" cy="3438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428"/>
                <a:gridCol w="6194738"/>
              </a:tblGrid>
              <a:tr h="775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Проведение мастер-класса в ДОУ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«Разноцветные ладошки»  октябрь 2014г.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49056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Подарки, сюрпризы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 «Дню Матери» и «Новому году»</a:t>
                      </a:r>
                      <a:endParaRPr lang="ru-RU" dirty="0"/>
                    </a:p>
                  </a:txBody>
                  <a:tcPr/>
                </a:tc>
              </a:tr>
              <a:tr h="1107261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в интернет</a:t>
                      </a:r>
                      <a:r>
                        <a:rPr lang="ru-RU" baseline="0" dirty="0" smtClean="0"/>
                        <a:t> конкурсе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Всероссийский творческий конкурс «Рисуем ладошками и пальчиками»</a:t>
                      </a:r>
                    </a:p>
                    <a:p>
                      <a:r>
                        <a:rPr lang="ru-RU" dirty="0" smtClean="0"/>
                        <a:t>(Получение дипломов за призовые места)</a:t>
                      </a:r>
                      <a:endParaRPr lang="ru-RU" dirty="0"/>
                    </a:p>
                  </a:txBody>
                  <a:tcPr/>
                </a:tc>
              </a:tr>
              <a:tr h="1107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Работа</a:t>
                      </a:r>
                      <a:r>
                        <a:rPr lang="ru-RU" baseline="0" dirty="0" smtClean="0"/>
                        <a:t> с </a:t>
                      </a:r>
                      <a:r>
                        <a:rPr lang="ru-RU" dirty="0" smtClean="0"/>
                        <a:t> портфолио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Пополнение портфолио</a:t>
                      </a:r>
                      <a:r>
                        <a:rPr lang="ru-RU" baseline="0" dirty="0" smtClean="0"/>
                        <a:t> детей работами в нетрадиционной технологии «ладошки».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63651" y="0"/>
            <a:ext cx="6980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Этап.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результатов исследовательской деятельности детей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45" y="260888"/>
            <a:ext cx="3967674" cy="2685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543" y="260888"/>
            <a:ext cx="4302525" cy="2821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74020" y="2011863"/>
            <a:ext cx="5016137" cy="2821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9" descr="DSC0814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6842" y="3373255"/>
            <a:ext cx="3343080" cy="3031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8" descr="DSC0812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818" y="3309870"/>
            <a:ext cx="3155505" cy="3411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637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2709" y="1505920"/>
            <a:ext cx="5445601" cy="4114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397025" y="471846"/>
            <a:ext cx="3438660" cy="21247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0"/>
          <a:stretch/>
        </p:blipFill>
        <p:spPr>
          <a:xfrm>
            <a:off x="4598530" y="271998"/>
            <a:ext cx="3261360" cy="2591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449" y="3130940"/>
            <a:ext cx="6057236" cy="3405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611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7"/>
    </mc:Choice>
    <mc:Fallback>
      <p:transition spd="slow" advTm="627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415</Words>
  <Application>Microsoft Office PowerPoint</Application>
  <PresentationFormat>Широкоэкранный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Зайцева</dc:creator>
  <cp:lastModifiedBy>Яна Зайцева</cp:lastModifiedBy>
  <cp:revision>13</cp:revision>
  <dcterms:created xsi:type="dcterms:W3CDTF">2015-06-02T14:11:07Z</dcterms:created>
  <dcterms:modified xsi:type="dcterms:W3CDTF">2015-06-12T14:16:19Z</dcterms:modified>
</cp:coreProperties>
</file>