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3" r:id="rId5"/>
    <p:sldId id="262" r:id="rId6"/>
    <p:sldId id="259" r:id="rId7"/>
    <p:sldId id="260" r:id="rId8"/>
    <p:sldId id="261" r:id="rId9"/>
    <p:sldId id="258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1F51-10CC-4719-81C3-091A10D6178D}" type="datetimeFigureOut">
              <a:rPr lang="ru-RU" smtClean="0"/>
              <a:t>13.06.2015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35E6-D77D-4F37-9ED8-8D0EF3B3E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168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1F51-10CC-4719-81C3-091A10D6178D}" type="datetimeFigureOut">
              <a:rPr lang="ru-RU" smtClean="0"/>
              <a:t>13.06.2015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35E6-D77D-4F37-9ED8-8D0EF3B3E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903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1F51-10CC-4719-81C3-091A10D6178D}" type="datetimeFigureOut">
              <a:rPr lang="ru-RU" smtClean="0"/>
              <a:t>13.06.2015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35E6-D77D-4F37-9ED8-8D0EF3B3E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055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8EF10-CF56-4BCB-B55C-C6FF0DF8301B}" type="datetimeFigureOut">
              <a:rPr lang="ru-RU"/>
              <a:pPr>
                <a:defRPr/>
              </a:pPr>
              <a:t>13.06.2015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2E480-A8EA-4D65-84FE-E165CABE1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507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689A0-1008-48D0-913B-AC973BAD293D}" type="datetimeFigureOut">
              <a:rPr lang="ru-RU"/>
              <a:pPr>
                <a:defRPr/>
              </a:pPr>
              <a:t>13.06.2015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58E35-1A74-4423-BFFE-F69986DAA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647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B17FA-384A-43CE-8FA0-9DCBBA7B7780}" type="datetimeFigureOut">
              <a:rPr lang="ru-RU"/>
              <a:pPr>
                <a:defRPr/>
              </a:pPr>
              <a:t>13.06.2015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83E2E-AE81-4382-A312-757EBD52D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119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7D4DD-681B-47C1-8007-77809B70D2D5}" type="datetimeFigureOut">
              <a:rPr lang="ru-RU"/>
              <a:pPr>
                <a:defRPr/>
              </a:pPr>
              <a:t>13.06.2015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AAE75-5662-48FD-B8E9-B0F459FAE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11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C2A39-C789-4947-B401-64581365308D}" type="datetimeFigureOut">
              <a:rPr lang="ru-RU"/>
              <a:pPr>
                <a:defRPr/>
              </a:pPr>
              <a:t>13.06.2015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7B184-A591-4FFB-9304-A314BD1AC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847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FF601-2792-4528-979E-2A32B15C8DFF}" type="datetimeFigureOut">
              <a:rPr lang="ru-RU"/>
              <a:pPr>
                <a:defRPr/>
              </a:pPr>
              <a:t>13.06.2015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91AD9-2CD2-4045-86AC-E41A55594C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491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1D652-3B21-4E81-8156-623492105078}" type="datetimeFigureOut">
              <a:rPr lang="ru-RU"/>
              <a:pPr>
                <a:defRPr/>
              </a:pPr>
              <a:t>13.06.2015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CF6D7-4070-467B-9028-A35E3394C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148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50662-42BA-4F4F-AD5A-A3B558AC0DA3}" type="datetimeFigureOut">
              <a:rPr lang="ru-RU"/>
              <a:pPr>
                <a:defRPr/>
              </a:pPr>
              <a:t>13.06.2015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2AC3D-C4CB-4493-BAEE-F72A57B79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409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1F51-10CC-4719-81C3-091A10D6178D}" type="datetimeFigureOut">
              <a:rPr lang="ru-RU" smtClean="0"/>
              <a:t>13.06.2015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35E6-D77D-4F37-9ED8-8D0EF3B3E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396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2575" fontAlgn="base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Clr>
                <a:srgbClr val="F0A22E"/>
              </a:buClr>
              <a:buSzPct val="80000"/>
              <a:buFont typeface="Wingdings 2" pitchFamily="18" charset="2"/>
              <a:buNone/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C2E08-22F1-447A-81E8-A45AEC59F920}" type="datetimeFigureOut">
              <a:rPr lang="ru-RU"/>
              <a:pPr>
                <a:defRPr/>
              </a:pPr>
              <a:t>13.06.2015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C9D87-988F-4CE5-8C3F-F2D4DE64C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217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E8505-9DC1-428C-8E01-DD137C7C92F7}" type="datetimeFigureOut">
              <a:rPr lang="ru-RU"/>
              <a:pPr>
                <a:defRPr/>
              </a:pPr>
              <a:t>13.06.2015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DD55B-8B12-4B87-8F30-BA9333F911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257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0B8CC-A33B-4391-8085-AC67E6539C86}" type="datetimeFigureOut">
              <a:rPr lang="ru-RU"/>
              <a:pPr>
                <a:defRPr/>
              </a:pPr>
              <a:t>13.06.2015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15AE2-AF8B-4A90-9235-33D195841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35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1F51-10CC-4719-81C3-091A10D6178D}" type="datetimeFigureOut">
              <a:rPr lang="ru-RU" smtClean="0"/>
              <a:t>13.06.2015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35E6-D77D-4F37-9ED8-8D0EF3B3E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573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1F51-10CC-4719-81C3-091A10D6178D}" type="datetimeFigureOut">
              <a:rPr lang="ru-RU" smtClean="0"/>
              <a:t>13.06.2015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35E6-D77D-4F37-9ED8-8D0EF3B3E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240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1F51-10CC-4719-81C3-091A10D6178D}" type="datetimeFigureOut">
              <a:rPr lang="ru-RU" smtClean="0"/>
              <a:t>13.06.2015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35E6-D77D-4F37-9ED8-8D0EF3B3E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16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1F51-10CC-4719-81C3-091A10D6178D}" type="datetimeFigureOut">
              <a:rPr lang="ru-RU" smtClean="0"/>
              <a:t>13.06.2015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35E6-D77D-4F37-9ED8-8D0EF3B3E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6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1F51-10CC-4719-81C3-091A10D6178D}" type="datetimeFigureOut">
              <a:rPr lang="ru-RU" smtClean="0"/>
              <a:t>13.06.2015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35E6-D77D-4F37-9ED8-8D0EF3B3E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1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1F51-10CC-4719-81C3-091A10D6178D}" type="datetimeFigureOut">
              <a:rPr lang="ru-RU" smtClean="0"/>
              <a:t>13.06.2015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35E6-D77D-4F37-9ED8-8D0EF3B3E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370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C1F51-10CC-4719-81C3-091A10D6178D}" type="datetimeFigureOut">
              <a:rPr lang="ru-RU" smtClean="0"/>
              <a:t>13.06.2015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35E6-D77D-4F37-9ED8-8D0EF3B3E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876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C1F51-10CC-4719-81C3-091A10D6178D}" type="datetimeFigureOut">
              <a:rPr lang="ru-RU" smtClean="0"/>
              <a:t>13.06.2015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435E6-D77D-4F37-9ED8-8D0EF3B3E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32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BB880"/>
                </a:solidFill>
                <a:latin typeface="Corbe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8BECC2-E176-4470-80AA-76B56BE0D80D}" type="datetimeFigureOut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13.06.2015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BB880"/>
                </a:solidFill>
                <a:latin typeface="Corbe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CBB880"/>
                </a:solidFill>
                <a:latin typeface="Corbe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116484-EA05-4634-A93B-D37CEAB6D7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34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33A2C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33A2C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B58B80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C3986D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image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32004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image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9595" y="-1"/>
            <a:ext cx="32004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image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5395912"/>
            <a:ext cx="32004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image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9595" y="5422964"/>
            <a:ext cx="32004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3825" y="0"/>
            <a:ext cx="140017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3824" y="3370312"/>
            <a:ext cx="140017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58" y="12080"/>
            <a:ext cx="140017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140017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20002" y="1620625"/>
            <a:ext cx="5503995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"/>
                <a:ea typeface="Times New Roman"/>
                <a:cs typeface="Times New Roman"/>
              </a:rPr>
              <a:t>Конспект образовательной деятельности художественно-эстетического развития по декоративному рисованию в старшей группе «Хохломские узоры» с презентацией «Золотая хохлома»</a:t>
            </a: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3855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Наш вернисаж. Золотая хохло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572" y="188640"/>
            <a:ext cx="8831916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75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rushkolnik.ru/tw_files2/urls_3/891/d-890792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05066"/>
            <a:ext cx="8520881" cy="639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03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121"/>
            <a:ext cx="8229600" cy="1143000"/>
          </a:xfrm>
        </p:spPr>
        <p:txBody>
          <a:bodyPr/>
          <a:lstStyle/>
          <a:p>
            <a:r>
              <a:rPr lang="ru-RU" dirty="0" smtClean="0"/>
              <a:t>Игра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60" r="23679"/>
          <a:stretch/>
        </p:blipFill>
        <p:spPr bwMode="auto">
          <a:xfrm>
            <a:off x="683568" y="980728"/>
            <a:ext cx="2610513" cy="133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24128" y="992832"/>
            <a:ext cx="26693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altLang="ru-RU" sz="6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Завиток</a:t>
            </a:r>
            <a:endParaRPr lang="ru-RU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28" t="1884" r="61636" b="76034"/>
          <a:stretch/>
        </p:blipFill>
        <p:spPr bwMode="auto">
          <a:xfrm>
            <a:off x="543356" y="2316185"/>
            <a:ext cx="2563092" cy="124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37190" y="2458618"/>
            <a:ext cx="3243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altLang="ru-RU" sz="6000" b="1" i="1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ТРАВКА</a:t>
            </a:r>
            <a:endParaRPr lang="ru-RU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329" b="70657"/>
          <a:stretch/>
        </p:blipFill>
        <p:spPr bwMode="auto">
          <a:xfrm>
            <a:off x="311761" y="3652730"/>
            <a:ext cx="3525948" cy="157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72000" y="3934692"/>
            <a:ext cx="43396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altLang="ru-RU" sz="6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ЛИСТОЧКИ</a:t>
            </a:r>
            <a:endParaRPr lang="ru-RU" dirty="0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3577"/>
          <a:stretch/>
        </p:blipFill>
        <p:spPr bwMode="auto">
          <a:xfrm>
            <a:off x="340361" y="5121275"/>
            <a:ext cx="3572059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72408" y="5589240"/>
            <a:ext cx="30540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altLang="ru-RU" sz="6000" b="1" i="1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ЯГОДКИ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972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9800" dirty="0" smtClean="0">
                <a:solidFill>
                  <a:srgbClr val="FF0000"/>
                </a:solidFill>
              </a:rPr>
              <a:t>МОЛОДЦЫ 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07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57512_html_m178875ae"/>
          <p:cNvPicPr>
            <a:picLocks noChangeAspect="1" noChangeArrowheads="1"/>
          </p:cNvPicPr>
          <p:nvPr/>
        </p:nvPicPr>
        <p:blipFill>
          <a:blip r:embed="rId2">
            <a:lum bright="-12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111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96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Травный орнамент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625" y="428625"/>
            <a:ext cx="4022725" cy="1385888"/>
          </a:xfrm>
          <a:ln>
            <a:headEnd/>
            <a:tailEnd/>
          </a:ln>
        </p:spPr>
        <p:txBody>
          <a:bodyPr/>
          <a:lstStyle/>
          <a:p>
            <a:pPr marL="63500" eaLnBrk="1" hangingPunct="1"/>
            <a:r>
              <a:rPr lang="ru-RU" altLang="ru-RU" sz="4400" dirty="0" smtClean="0"/>
              <a:t>Яркие цвета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4075" y="500063"/>
            <a:ext cx="4022725" cy="1285875"/>
          </a:xfrm>
          <a:ln>
            <a:headEnd/>
            <a:tailEnd/>
          </a:ln>
        </p:spPr>
        <p:txBody>
          <a:bodyPr/>
          <a:lstStyle/>
          <a:p>
            <a:pPr marL="63500" eaLnBrk="1" hangingPunct="1"/>
            <a:r>
              <a:rPr lang="ru-RU" altLang="ru-RU" sz="4000" smtClean="0"/>
              <a:t>Элементы узора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72125" y="2000250"/>
            <a:ext cx="3114675" cy="3084513"/>
          </a:xfrm>
          <a:ln>
            <a:headEnd/>
            <a:tailEnd/>
          </a:ln>
        </p:spPr>
        <p:txBody>
          <a:bodyPr/>
          <a:lstStyle/>
          <a:p>
            <a:pPr marL="392113" indent="-273050" eaLnBrk="1" hangingPunct="1">
              <a:buFont typeface="Wingdings 2" pitchFamily="18" charset="2"/>
              <a:buNone/>
            </a:pPr>
            <a:r>
              <a:rPr lang="ru-RU" altLang="ru-RU" sz="4000" smtClean="0"/>
              <a:t>«травка»</a:t>
            </a:r>
          </a:p>
          <a:p>
            <a:pPr marL="392113" indent="-273050" eaLnBrk="1" hangingPunct="1">
              <a:buFont typeface="Wingdings 2" pitchFamily="18" charset="2"/>
              <a:buNone/>
            </a:pPr>
            <a:r>
              <a:rPr lang="ru-RU" altLang="ru-RU" sz="4000" smtClean="0"/>
              <a:t>«ромашки»</a:t>
            </a:r>
          </a:p>
          <a:p>
            <a:pPr marL="392113" indent="-273050" eaLnBrk="1" hangingPunct="1">
              <a:buFont typeface="Wingdings 2" pitchFamily="18" charset="2"/>
              <a:buNone/>
            </a:pPr>
            <a:r>
              <a:rPr lang="ru-RU" altLang="ru-RU" sz="4000" smtClean="0"/>
              <a:t>«ягодки»</a:t>
            </a:r>
          </a:p>
          <a:p>
            <a:pPr marL="392113" indent="-273050" eaLnBrk="1" hangingPunct="1">
              <a:buFont typeface="Wingdings 2" pitchFamily="18" charset="2"/>
              <a:buNone/>
            </a:pPr>
            <a:r>
              <a:rPr lang="ru-RU" altLang="ru-RU" sz="4000" smtClean="0"/>
              <a:t>«листочки»</a:t>
            </a:r>
          </a:p>
        </p:txBody>
      </p:sp>
      <p:sp>
        <p:nvSpPr>
          <p:cNvPr id="7" name="Овал 6"/>
          <p:cNvSpPr/>
          <p:nvPr/>
        </p:nvSpPr>
        <p:spPr>
          <a:xfrm>
            <a:off x="214313" y="1643063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4313" y="2714625"/>
            <a:ext cx="914400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14313" y="3786188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15369" name="Picture 3" descr="C:\Documents and Settings\Антон\Мои документы\Наталья\2007-02 (фев) хохлома\сканирование0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75" y="2071688"/>
            <a:ext cx="4429125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16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  <p:bldP spid="6" grpId="0" build="p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altLang="ru-RU" sz="6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</a:rPr>
              <a:t>Завиток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://michutka.3dn.ru/98/8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153" r="39972" b="26406"/>
          <a:stretch/>
        </p:blipFill>
        <p:spPr bwMode="auto">
          <a:xfrm>
            <a:off x="251520" y="2348879"/>
            <a:ext cx="8496944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60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altLang="ru-RU" sz="6000" b="1" i="1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ТРАВКА</a:t>
            </a:r>
            <a:endParaRPr lang="ru-RU" dirty="0"/>
          </a:p>
        </p:txBody>
      </p:sp>
      <p:pic>
        <p:nvPicPr>
          <p:cNvPr id="4" name="Picture 5" descr="imgh1079148"/>
          <p:cNvPicPr>
            <a:picLocks noChangeAspect="1" noChangeArrowheads="1"/>
          </p:cNvPicPr>
          <p:nvPr/>
        </p:nvPicPr>
        <p:blipFill>
          <a:blip r:embed="rId2">
            <a:lum bright="-8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225550"/>
            <a:ext cx="76200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34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altLang="ru-RU" sz="6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ЛИСТОЧКИ</a:t>
            </a:r>
            <a:endParaRPr lang="ru-RU" dirty="0"/>
          </a:p>
        </p:txBody>
      </p:sp>
      <p:pic>
        <p:nvPicPr>
          <p:cNvPr id="4" name="Picture 4" descr="94207311_large_Hohlomskaya_rospis0009"/>
          <p:cNvPicPr>
            <a:picLocks noChangeAspect="1" noChangeArrowheads="1"/>
          </p:cNvPicPr>
          <p:nvPr/>
        </p:nvPicPr>
        <p:blipFill>
          <a:blip r:embed="rId2">
            <a:lum bright="-12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45820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32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altLang="ru-RU" sz="6000" b="1" i="1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ЯГОДКИ</a:t>
            </a:r>
            <a:endParaRPr lang="ru-RU" dirty="0"/>
          </a:p>
        </p:txBody>
      </p:sp>
      <p:pic>
        <p:nvPicPr>
          <p:cNvPr id="4" name="Picture 2" descr="94207313_large_Hohlomskaya_rospis0011"/>
          <p:cNvPicPr>
            <a:picLocks noChangeAspect="1" noChangeArrowheads="1"/>
          </p:cNvPicPr>
          <p:nvPr/>
        </p:nvPicPr>
        <p:blipFill>
          <a:blip r:embed="rId2">
            <a:lum bright="-10000" contras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80" b="69075"/>
          <a:stretch>
            <a:fillRect/>
          </a:stretch>
        </p:blipFill>
        <p:spPr bwMode="auto">
          <a:xfrm>
            <a:off x="539552" y="1235075"/>
            <a:ext cx="769620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94207313_large_Hohlomskaya_rospis0011"/>
          <p:cNvPicPr>
            <a:picLocks noChangeAspect="1" noChangeArrowheads="1"/>
          </p:cNvPicPr>
          <p:nvPr/>
        </p:nvPicPr>
        <p:blipFill>
          <a:blip r:embed="rId3" cstate="email">
            <a:lum bright="-14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528"/>
          <a:stretch>
            <a:fillRect/>
          </a:stretch>
        </p:blipFill>
        <p:spPr bwMode="auto">
          <a:xfrm>
            <a:off x="523637" y="3044825"/>
            <a:ext cx="7696200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35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6064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http://lib.znate.ru/pars_docs/refs/58/57512/57512_html_111290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42" y="0"/>
            <a:ext cx="91303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67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rmt-msk.ru/private/fullhouse/shop_load/204/stol_stul_det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914712"/>
            <a:ext cx="7488832" cy="51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liniia-28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5951538"/>
            <a:ext cx="8153400" cy="90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liniia-28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153400" cy="90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1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50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Солнцестояние</vt:lpstr>
      <vt:lpstr>Презентация PowerPoint</vt:lpstr>
      <vt:lpstr>Презентация PowerPoint</vt:lpstr>
      <vt:lpstr>Травный орнамент</vt:lpstr>
      <vt:lpstr>Завиток</vt:lpstr>
      <vt:lpstr>ТРАВКА</vt:lpstr>
      <vt:lpstr>ЛИСТОЧКИ</vt:lpstr>
      <vt:lpstr>ЯГОДКИ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</vt:lpstr>
      <vt:lpstr>МОЛОДЦЫ ! 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5</cp:revision>
  <dcterms:created xsi:type="dcterms:W3CDTF">2014-12-08T07:38:05Z</dcterms:created>
  <dcterms:modified xsi:type="dcterms:W3CDTF">2015-06-13T17:20:40Z</dcterms:modified>
</cp:coreProperties>
</file>