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6642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МБДОУ «Детский сад №6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 Калининска Саратовской области»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208912" cy="15841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Кузьмина Наталья Васильевна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МБДОУ «Детский сад №6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Калининска Саратовской области»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2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газеты «10 королевство» - участие детей в конкурсах «Сокровища Саратовской области», «Культурный человек», «Рождественская открытка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Редакция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газеты «Народная трибуна» - статьи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КВЦ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«Радуга» г. Саратов – помощь в приобретении картин для выставки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Взаимодействие со спонсорами: </a:t>
            </a:r>
          </a:p>
        </p:txBody>
      </p:sp>
    </p:spTree>
    <p:extLst>
      <p:ext uri="{BB962C8B-B14F-4D97-AF65-F5344CB8AC3E}">
        <p14:creationId xmlns:p14="http://schemas.microsoft.com/office/powerpoint/2010/main" xmlns="" val="21091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3412" y="3789040"/>
            <a:ext cx="2784309" cy="20882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895255"/>
            <a:ext cx="2898274" cy="2173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60866"/>
            <a:ext cx="3600400" cy="4800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877272"/>
            <a:ext cx="4197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Уголок по патриотическому воспитанию.</a:t>
            </a:r>
          </a:p>
          <a:p>
            <a:pPr algn="ctr"/>
            <a:r>
              <a:rPr lang="ru-RU" dirty="0" smtClean="0"/>
              <a:t>Старшая группа.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52426" y="3068960"/>
            <a:ext cx="357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ППРС для сюжетной игры «Семья»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88741" y="6012356"/>
            <a:ext cx="450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картин «Образы рожденные ВОВ»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1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в конкурсах патриотической направленности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320056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908720"/>
            <a:ext cx="2952328" cy="4174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060848"/>
            <a:ext cx="3133997" cy="44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3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Дошкольный возраст – важнейший период становления личности, когда закладываются предпосылки гражданских качеств, развиваются представления детей о человеке, обществе и культуре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искренне надеемся, что представления, полученные в детском саду, станут основой для получения фундаментальных знаний о себе, семье, стране, обществе, государстве, мире и природе и формирования духовно - нравственных личностей с активной жизненной позицией, способных к самосовершенствованию, к гармоничному взаимодействию с другими людьми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–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взаимодействия воспитателей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и воспитанников, направленный на развитие патриотических чувств, формирование патриотических убеждений и устойчивых норм патриотического поведения.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образовательно-воспитательного процесса по нравственно-патриотическому развитию дошкольников строится на основании: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программы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воспитание граждан Российской Федерации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2011-2015 годы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МБДОУ «Детский сад №6 г. Калининска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Саратовской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области» 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Программа дополнительного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дошкольников 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Мы помним»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«Нашей Победе 70 лет»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971" y="2584489"/>
            <a:ext cx="1982713" cy="298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6113">
            <a:off x="7524328" y="4473116"/>
            <a:ext cx="1440160" cy="2186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43829">
            <a:off x="4980104" y="4365104"/>
            <a:ext cx="1698652" cy="24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патриотического воспитания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убежденного патриота, любящего свою Родину, преданного Отечеству, готового служить ему своим трудом и защищать его интересы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детьми дошкольного возраста  по нравственно- патриотическому воспитанию в нашем ДОУ включает в себя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целый комплекс задач: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воспитание у ребёнка любви и привязанности к своей семье, дому, детскому саду, улице, городу;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бережного отношения к природе и всему живому;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•воспитание и уважение к труду;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•развитие интереса к народным традициям и промыслам;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•формирование элементарных знаний о правах человека;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•расширение представлений о городах своей Родины;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•знакомство детей с символами государства (герб, флаг, гимн);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•развитие чувства ответственности и гордости за достижения страны;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•формирование толерантности, чувства уважения к другим народам, их традициям.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1230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работы, направленные на формирование патриотических чувств: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52" y="814064"/>
            <a:ext cx="2646488" cy="1984866"/>
          </a:xfrm>
        </p:spPr>
      </p:pic>
      <p:sp>
        <p:nvSpPr>
          <p:cNvPr id="5" name="TextBox 4"/>
          <p:cNvSpPr txBox="1"/>
          <p:nvPr/>
        </p:nvSpPr>
        <p:spPr>
          <a:xfrm>
            <a:off x="179512" y="2924944"/>
            <a:ext cx="257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Праздник «Масленица»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62" y="836712"/>
            <a:ext cx="2616291" cy="1962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4016" y="2924944"/>
            <a:ext cx="219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по городу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029" y="836712"/>
            <a:ext cx="2616291" cy="1962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2924944"/>
            <a:ext cx="310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Ознакомление с народными</a:t>
            </a:r>
          </a:p>
          <a:p>
            <a:r>
              <a:rPr lang="ru-RU" dirty="0" smtClean="0"/>
              <a:t>промыслами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63" y="3571275"/>
            <a:ext cx="2541277" cy="1905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963" y="5763260"/>
            <a:ext cx="255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 «Жаворонки»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62" y="3571275"/>
            <a:ext cx="2541278" cy="1905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0789" y="5744266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5832" y="5764614"/>
            <a:ext cx="15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029" y="3592090"/>
            <a:ext cx="2454241" cy="18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0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работы, направленные на формирование патриотических чувств: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20" y="3573016"/>
            <a:ext cx="3563888" cy="26729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5485">
            <a:off x="4887222" y="858456"/>
            <a:ext cx="1520256" cy="2033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927">
            <a:off x="6983761" y="836712"/>
            <a:ext cx="1418955" cy="2033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3096344" cy="2322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4593" y="3203684"/>
            <a:ext cx="219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Семейные конкурсы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01870" y="3040474"/>
            <a:ext cx="356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конкурса </a:t>
            </a:r>
          </a:p>
          <a:p>
            <a:r>
              <a:rPr lang="ru-RU" dirty="0" smtClean="0"/>
              <a:t>«Счастливое пространство семьи»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245932"/>
            <a:ext cx="340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Знакомство с традициями семьи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884" y="3669466"/>
            <a:ext cx="3435286" cy="257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181" y="6263448"/>
            <a:ext cx="35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с ветераном Ващенко В.Д.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8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работы, направленные на формирование патриотических чувств: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2700300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908720"/>
            <a:ext cx="2771800" cy="207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908720"/>
            <a:ext cx="2771800" cy="207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450" y="3681969"/>
            <a:ext cx="3635896" cy="2726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4797152"/>
            <a:ext cx="3040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Совместный труд родителей </a:t>
            </a:r>
          </a:p>
          <a:p>
            <a:r>
              <a:rPr lang="ru-RU" dirty="0" smtClean="0"/>
              <a:t>и детей по благоустройству </a:t>
            </a:r>
          </a:p>
          <a:p>
            <a:r>
              <a:rPr lang="ru-RU" dirty="0" smtClean="0"/>
              <a:t>территории детского сада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60153" y="3009081"/>
            <a:ext cx="265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«Покормите птиц»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035638"/>
            <a:ext cx="270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Акция «Делами добрыми</a:t>
            </a:r>
          </a:p>
          <a:p>
            <a:pPr algn="ctr"/>
            <a:r>
              <a:rPr lang="ru-RU" dirty="0" smtClean="0"/>
              <a:t> едины»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75648" y="6408891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Целевые наблюдения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9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90066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работы, направленные на формирование патриотических чувств: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89040"/>
            <a:ext cx="3155242" cy="2366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05737"/>
            <a:ext cx="3072341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232" y="3789040"/>
            <a:ext cx="3263680" cy="2447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48686"/>
            <a:ext cx="3122592" cy="2341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34" y="3209993"/>
            <a:ext cx="327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Творческая деятельность детей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95012" y="3237178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Игровая деятельность детей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236800"/>
            <a:ext cx="34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48515" y="6268580"/>
            <a:ext cx="29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работы, направленные на формирование патриотических чувств: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63335"/>
            <a:ext cx="7992887" cy="5806025"/>
          </a:xfrm>
        </p:spPr>
      </p:pic>
    </p:spTree>
    <p:extLst>
      <p:ext uri="{BB962C8B-B14F-4D97-AF65-F5344CB8AC3E}">
        <p14:creationId xmlns:p14="http://schemas.microsoft.com/office/powerpoint/2010/main" xmlns="" val="4031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 по патриотическому воспитанию: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4392488" cy="32943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861666"/>
            <a:ext cx="3662139" cy="4882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916441"/>
            <a:ext cx="349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Совместные посещения выставок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9152" y="6165304"/>
            <a:ext cx="258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«Зимняя 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88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545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Патриотическое воспитание дошкольников  в МБДОУ «Детский сад №6  г. Калининска Саратовской области»</vt:lpstr>
      <vt:lpstr>Слайд 2</vt:lpstr>
      <vt:lpstr>Слайд 3</vt:lpstr>
      <vt:lpstr>Формы работы, направленные на формирование патриотических чувств:</vt:lpstr>
      <vt:lpstr>Формы работы, направленные на формирование патриотических чувств:</vt:lpstr>
      <vt:lpstr>Формы работы, направленные на формирование патриотических чувств:</vt:lpstr>
      <vt:lpstr>Формы работы, направленные на формирование патриотических чувств:</vt:lpstr>
      <vt:lpstr>Формы работы, направленные на формирование патриотических чувств:</vt:lpstr>
      <vt:lpstr>Формы работы с родителями по патриотическому воспитанию:</vt:lpstr>
      <vt:lpstr>Взаимодействие с социумом</vt:lpstr>
      <vt:lpstr>Предметно-развивающая среда </vt:lpstr>
      <vt:lpstr>Участие в конкурсах патриотической направленности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дошкольников  в МБДОУ «Детский сад №6  г. Калининска Саратовской области»</dc:title>
  <dc:creator>Samsung</dc:creator>
  <cp:lastModifiedBy>Admin</cp:lastModifiedBy>
  <cp:revision>19</cp:revision>
  <dcterms:created xsi:type="dcterms:W3CDTF">2015-05-11T10:17:52Z</dcterms:created>
  <dcterms:modified xsi:type="dcterms:W3CDTF">2015-06-14T08:40:13Z</dcterms:modified>
</cp:coreProperties>
</file>