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F16844-53AC-41C6-893E-5AFAC55958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918FB2-AF79-4ECC-ACAF-8DE2A38A17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4fzff_bZu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atasha\Desktop\&#1059;&#1095;&#1080;&#1084;%20&#1094;&#1074;&#1077;&#1090;&#1072;.%20&#1062;&#1074;&#1077;&#1090;&#1085;&#1099;&#1077;%20&#1089;&#1085;&#1077;&#1078;&#1080;&#1085;&#1082;&#1080;.%20&#1056;&#1072;&#1079;&#1074;&#1080;&#1074;&#1072;&#1102;&#1097;&#1080;&#1081;%20&#1084;&#1091;&#1083;&#1100;&#1090;&#1080;&#1082;..mp4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atasha\Desktop\&#1055;&#1077;&#1089;&#1085;&#1103;%20&#1055;&#1088;&#1086;%20&#1057;&#1085;&#1077;&#1078;&#1080;&#1085;&#1082;&#1080;%20(Remix)(&#9832;&#9832;&#9832;&#1044;&#1077;&#1090;&#1089;&#1082;&#1072;&#1103;%20&#1087;&#1077;&#1089;&#1085;&#1103;&#9832;&#9832;&#9832;)%20(2).mp3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85584" cy="86409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Презентация НОД (с использованием ИКТ)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900" dirty="0" smtClean="0"/>
              <a:t>«БЕЛЫЕ СНЕЖИНКИ»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6912768" cy="345638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«Рисование </a:t>
            </a:r>
            <a:r>
              <a:rPr lang="ru-RU" dirty="0" smtClean="0"/>
              <a:t>в нетрадиционной </a:t>
            </a:r>
            <a:r>
              <a:rPr lang="ru-RU" dirty="0" smtClean="0"/>
              <a:t>технике» </a:t>
            </a:r>
          </a:p>
          <a:p>
            <a:r>
              <a:rPr lang="ru-RU" dirty="0" smtClean="0"/>
              <a:t>(Старшая группа)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900" dirty="0" smtClean="0"/>
              <a:t>Составила</a:t>
            </a:r>
            <a:r>
              <a:rPr lang="en-US" sz="1900" dirty="0" smtClean="0"/>
              <a:t>:</a:t>
            </a:r>
          </a:p>
          <a:p>
            <a:r>
              <a:rPr lang="ru-RU" sz="1900" dirty="0" smtClean="0"/>
              <a:t>Педагог Осипова Е.А.</a:t>
            </a:r>
          </a:p>
          <a:p>
            <a:r>
              <a:rPr lang="ru-RU" sz="1900" dirty="0" smtClean="0"/>
              <a:t>ГБДОУ№50 Кировского р-на</a:t>
            </a:r>
          </a:p>
          <a:p>
            <a:r>
              <a:rPr lang="ru-RU" sz="1900" dirty="0" smtClean="0"/>
              <a:t>г. Санкт-Петербурга</a:t>
            </a:r>
            <a:endParaRPr lang="ru-RU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148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</a:t>
            </a:r>
            <a:endParaRPr lang="ru-RU" dirty="0"/>
          </a:p>
        </p:txBody>
      </p:sp>
      <p:pic>
        <p:nvPicPr>
          <p:cNvPr id="4" name="Содержимое 3" descr="rEVoOpNGEo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7706"/>
          <a:stretch>
            <a:fillRect/>
          </a:stretch>
        </p:blipFill>
        <p:spPr>
          <a:xfrm rot="5400000">
            <a:off x="1803984" y="-419133"/>
            <a:ext cx="5175992" cy="7992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31024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</a:t>
            </a:r>
            <a:endParaRPr lang="ru-RU" dirty="0"/>
          </a:p>
        </p:txBody>
      </p:sp>
      <p:pic>
        <p:nvPicPr>
          <p:cNvPr id="4" name="Содержимое 3" descr="vtSAiukUNM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680" b="10693"/>
          <a:stretch>
            <a:fillRect/>
          </a:stretch>
        </p:blipFill>
        <p:spPr>
          <a:xfrm>
            <a:off x="683568" y="1124745"/>
            <a:ext cx="8064895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970784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</a:t>
            </a:r>
            <a:endParaRPr lang="ru-RU" dirty="0"/>
          </a:p>
        </p:txBody>
      </p:sp>
      <p:pic>
        <p:nvPicPr>
          <p:cNvPr id="4" name="Содержимое 3" descr="AwZJrnl9K_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8280" t="9176" r="6593" b="11859"/>
          <a:stretch>
            <a:fillRect/>
          </a:stretch>
        </p:blipFill>
        <p:spPr>
          <a:xfrm rot="16200000">
            <a:off x="2232115" y="261757"/>
            <a:ext cx="5255833" cy="6912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Дыхательная гимнастика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Воспитатель: Пока наши снежинки подсыхают, давайте мы с вами поиграем немножко с нашими гостьями-снежинками. (Воспитатель проводит дыхательную гимнастику «</a:t>
            </a:r>
            <a:r>
              <a:rPr lang="ru-RU" dirty="0" smtClean="0"/>
              <a:t>Снежинка»</a:t>
            </a:r>
            <a:r>
              <a:rPr lang="ru-RU" dirty="0" smtClean="0"/>
              <a:t> </a:t>
            </a:r>
            <a:r>
              <a:rPr lang="ru-RU" dirty="0" smtClean="0"/>
              <a:t>О. </a:t>
            </a:r>
            <a:r>
              <a:rPr lang="ru-RU" dirty="0" err="1" smtClean="0"/>
              <a:t>Арсеневской</a:t>
            </a:r>
            <a:r>
              <a:rPr lang="ru-RU" dirty="0" smtClean="0"/>
              <a:t>) с помощью вырезанных из салфеток снежинок)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Большая </a:t>
            </a:r>
            <a:r>
              <a:rPr lang="ru-RU" i="1" dirty="0" smtClean="0"/>
              <a:t>снежинка лежит на ладошке. </a:t>
            </a:r>
            <a:r>
              <a:rPr lang="ru-RU" dirty="0" smtClean="0"/>
              <a:t>    Держат снежинку на ладошке.</a:t>
            </a:r>
          </a:p>
          <a:p>
            <a:pPr>
              <a:buNone/>
            </a:pPr>
            <a:r>
              <a:rPr lang="ru-RU" i="1" dirty="0" smtClean="0"/>
              <a:t>На эту снежинку подуем немножко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Подули тихонько − снежинка лежит</a:t>
            </a:r>
            <a:r>
              <a:rPr lang="ru-RU" dirty="0" smtClean="0"/>
              <a:t>,        Дуют потихоньку.</a:t>
            </a:r>
          </a:p>
          <a:p>
            <a:pPr>
              <a:buNone/>
            </a:pPr>
            <a:r>
              <a:rPr lang="ru-RU" i="1" dirty="0" smtClean="0"/>
              <a:t>Подули </a:t>
            </a:r>
            <a:r>
              <a:rPr lang="ru-RU" i="1" dirty="0" smtClean="0"/>
              <a:t>сильнее – снежинка летит.</a:t>
            </a:r>
            <a:r>
              <a:rPr lang="ru-RU" dirty="0" smtClean="0"/>
              <a:t>         </a:t>
            </a:r>
            <a:r>
              <a:rPr lang="en-US" dirty="0" smtClean="0"/>
              <a:t>       </a:t>
            </a:r>
            <a:r>
              <a:rPr lang="ru-RU" dirty="0" smtClean="0"/>
              <a:t> Дуют сильно.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Воспитатель</a:t>
            </a:r>
            <a:r>
              <a:rPr lang="ru-RU" dirty="0" smtClean="0"/>
              <a:t>: Ребята,  что произошло с нашими снежинками, когда мы на них дули? </a:t>
            </a:r>
          </a:p>
          <a:p>
            <a:pPr>
              <a:buNone/>
            </a:pPr>
            <a:r>
              <a:rPr lang="ru-RU" dirty="0" smtClean="0"/>
              <a:t>Дети: </a:t>
            </a:r>
            <a:r>
              <a:rPr lang="ru-RU" dirty="0" smtClean="0"/>
              <a:t>они </a:t>
            </a:r>
            <a:r>
              <a:rPr lang="ru-RU" dirty="0" smtClean="0"/>
              <a:t>полетели!</a:t>
            </a:r>
          </a:p>
          <a:p>
            <a:pPr>
              <a:buNone/>
            </a:pPr>
            <a:r>
              <a:rPr lang="ru-RU" dirty="0" smtClean="0"/>
              <a:t>Воспитатель</a:t>
            </a:r>
            <a:r>
              <a:rPr lang="en-US" dirty="0" smtClean="0"/>
              <a:t>: </a:t>
            </a:r>
            <a:r>
              <a:rPr lang="ru-RU" dirty="0" smtClean="0"/>
              <a:t>А </a:t>
            </a:r>
            <a:r>
              <a:rPr lang="ru-RU" dirty="0" smtClean="0"/>
              <a:t>почему они полетели?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Дети: </a:t>
            </a:r>
            <a:r>
              <a:rPr lang="ru-RU" dirty="0" smtClean="0"/>
              <a:t>они легкие и </a:t>
            </a:r>
            <a:r>
              <a:rPr lang="ru-RU" dirty="0" smtClean="0"/>
              <a:t>воздушные</a:t>
            </a:r>
          </a:p>
          <a:p>
            <a:pPr>
              <a:buNone/>
            </a:pPr>
            <a:r>
              <a:rPr lang="ru-RU" dirty="0" smtClean="0"/>
              <a:t>Воспитатель</a:t>
            </a:r>
            <a:r>
              <a:rPr lang="en-US" dirty="0" smtClean="0"/>
              <a:t>: </a:t>
            </a:r>
            <a:r>
              <a:rPr lang="ru-RU" dirty="0" smtClean="0"/>
              <a:t>Какой </a:t>
            </a:r>
            <a:r>
              <a:rPr lang="ru-RU" dirty="0" smtClean="0"/>
              <a:t>красивый снегопад у нас получился. А теперь давайте вернемся и посмотрим наши работы. Смотрите, какие красивые снежинки у нас получились.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Дети </a:t>
            </a:r>
            <a:r>
              <a:rPr lang="ru-RU" dirty="0" smtClean="0"/>
              <a:t>вместе с воспитателем рассматривают готовые </a:t>
            </a:r>
            <a:r>
              <a:rPr lang="ru-RU" dirty="0" smtClean="0"/>
              <a:t>работы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 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Воспитатель</a:t>
            </a:r>
            <a:r>
              <a:rPr lang="en-US" dirty="0" smtClean="0"/>
              <a:t>: </a:t>
            </a:r>
            <a:r>
              <a:rPr lang="ru-RU" dirty="0" smtClean="0"/>
              <a:t>Что </a:t>
            </a:r>
            <a:r>
              <a:rPr lang="ru-RU" dirty="0" smtClean="0"/>
              <a:t>мы </a:t>
            </a:r>
            <a:r>
              <a:rPr lang="ru-RU" dirty="0" smtClean="0"/>
              <a:t>узнали</a:t>
            </a:r>
            <a:r>
              <a:rPr lang="en-US" dirty="0" smtClean="0"/>
              <a:t>? </a:t>
            </a:r>
            <a:r>
              <a:rPr lang="ru-RU" dirty="0" smtClean="0"/>
              <a:t>Все ли у нас получилось?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Ответы Детей</a:t>
            </a:r>
            <a:r>
              <a:rPr lang="en-US" dirty="0" smtClean="0"/>
              <a:t>: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Вероника </a:t>
            </a:r>
            <a:r>
              <a:rPr lang="ru-RU" dirty="0" smtClean="0"/>
              <a:t>– все снежинки разные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Полина – у снежинки 6 лучиков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Матвей  </a:t>
            </a:r>
            <a:r>
              <a:rPr lang="ru-RU" dirty="0" smtClean="0"/>
              <a:t>– </a:t>
            </a:r>
            <a:r>
              <a:rPr lang="ru-RU" dirty="0" smtClean="0"/>
              <a:t>липка лента помощник не только по хозяйству, но и наш</a:t>
            </a:r>
            <a:endParaRPr lang="ru-RU" dirty="0" smtClean="0"/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Рома </a:t>
            </a:r>
            <a:r>
              <a:rPr lang="ru-RU" dirty="0" smtClean="0"/>
              <a:t>– чтобы получились снежинки, нужен сильный мороз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Ваня – чтобы получился снег, нужно много пара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Катя – для снежинок нужно, чтобы на улице было </a:t>
            </a:r>
            <a:r>
              <a:rPr lang="ru-RU" dirty="0" smtClean="0"/>
              <a:t>холодно</a:t>
            </a:r>
            <a:endParaRPr lang="ru-RU" dirty="0" smtClean="0"/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Ксюша – </a:t>
            </a:r>
            <a:r>
              <a:rPr lang="ru-RU" dirty="0" smtClean="0"/>
              <a:t>снежинки тают, а наши нет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err="1" smtClean="0"/>
              <a:t>Анжелика</a:t>
            </a:r>
            <a:r>
              <a:rPr lang="ru-RU" dirty="0" smtClean="0"/>
              <a:t> –мы хорошо потрудились и теперь можем украсить нашу группу снежинками.</a:t>
            </a:r>
            <a:endParaRPr lang="ru-RU" dirty="0" smtClean="0"/>
          </a:p>
          <a:p>
            <a:r>
              <a:rPr lang="ru-RU" b="1" dirty="0" smtClean="0"/>
              <a:t>Итог </a:t>
            </a:r>
            <a:r>
              <a:rPr lang="ru-RU" b="1" dirty="0" smtClean="0"/>
              <a:t>проектной деятельности.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smtClean="0"/>
              <a:t>Оформление выставки работ для родителей «Моя </a:t>
            </a:r>
            <a:r>
              <a:rPr lang="ru-RU" dirty="0" smtClean="0"/>
              <a:t>снежинка не растает».</a:t>
            </a:r>
          </a:p>
          <a:p>
            <a:r>
              <a:rPr lang="ru-RU" dirty="0" smtClean="0"/>
              <a:t>• Украшение группу </a:t>
            </a:r>
            <a:r>
              <a:rPr lang="ru-RU" dirty="0" smtClean="0"/>
              <a:t>вырезанными снежинками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Интеграция образовательных </a:t>
            </a:r>
            <a:r>
              <a:rPr lang="ru-RU" dirty="0" err="1" smtClean="0"/>
              <a:t>облостей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147248" cy="39890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/>
              <a:t>Познание</a:t>
            </a:r>
            <a:r>
              <a:rPr lang="en-US" sz="4000" dirty="0" smtClean="0"/>
              <a:t>;</a:t>
            </a:r>
            <a:r>
              <a:rPr lang="ru-RU" sz="4000" dirty="0" smtClean="0"/>
              <a:t> 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Художественное – эстетическое</a:t>
            </a:r>
            <a:r>
              <a:rPr lang="en-US" sz="4000" dirty="0" smtClean="0"/>
              <a:t>;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Речевое развитие</a:t>
            </a:r>
            <a:r>
              <a:rPr lang="en-US" sz="4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Физическая культура</a:t>
            </a:r>
            <a:r>
              <a:rPr lang="en-US" sz="4000" dirty="0" smtClean="0"/>
              <a:t>;</a:t>
            </a:r>
            <a:r>
              <a:rPr lang="ru-RU" sz="4000" dirty="0" smtClean="0"/>
              <a:t> 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u="sng" dirty="0" smtClean="0"/>
              <a:t>Задачи</a:t>
            </a:r>
            <a:r>
              <a:rPr lang="en-US" sz="1600" b="1" u="sng" dirty="0" smtClean="0"/>
              <a:t>:</a:t>
            </a:r>
          </a:p>
          <a:p>
            <a:pPr>
              <a:buNone/>
            </a:pPr>
            <a:r>
              <a:rPr lang="ru-RU" sz="1600" dirty="0" smtClean="0"/>
              <a:t>Обучающие</a:t>
            </a:r>
            <a:r>
              <a:rPr lang="en-US" sz="1600" dirty="0" smtClean="0"/>
              <a:t>:</a:t>
            </a:r>
          </a:p>
          <a:p>
            <a:r>
              <a:rPr lang="ru-RU" sz="1600" dirty="0" smtClean="0"/>
              <a:t>Учить </a:t>
            </a:r>
            <a:r>
              <a:rPr lang="ru-RU" sz="1600" dirty="0" smtClean="0"/>
              <a:t>детей создавать образ природы, закрепление нетрадиционной формы рисования </a:t>
            </a:r>
            <a:r>
              <a:rPr lang="ru-RU" sz="1600" dirty="0" smtClean="0"/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поролоном</a:t>
            </a:r>
            <a:r>
              <a:rPr lang="en-US" sz="1600" dirty="0" smtClean="0"/>
              <a:t>).</a:t>
            </a:r>
            <a:endParaRPr lang="ru-RU" sz="1600" dirty="0" smtClean="0"/>
          </a:p>
          <a:p>
            <a:r>
              <a:rPr lang="ru-RU" sz="1600" dirty="0" smtClean="0"/>
              <a:t>Закрепить знания </a:t>
            </a:r>
            <a:r>
              <a:rPr lang="ru-RU" sz="1600" dirty="0" smtClean="0"/>
              <a:t>цветов.</a:t>
            </a:r>
          </a:p>
          <a:p>
            <a:pPr>
              <a:buNone/>
            </a:pPr>
            <a:r>
              <a:rPr lang="ru-RU" sz="1600" dirty="0" smtClean="0"/>
              <a:t>Развивающие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Р</a:t>
            </a:r>
            <a:r>
              <a:rPr lang="ru-RU" sz="1600" dirty="0" smtClean="0"/>
              <a:t>асширять представления детей о том, как можно использовать подручные </a:t>
            </a:r>
            <a:r>
              <a:rPr lang="ru-RU" sz="1600" dirty="0" err="1" smtClean="0"/>
              <a:t>ср-ва</a:t>
            </a:r>
            <a:r>
              <a:rPr lang="ru-RU" sz="1600" dirty="0" smtClean="0"/>
              <a:t> в своей работе (</a:t>
            </a:r>
            <a:r>
              <a:rPr lang="ru-RU" sz="1600" dirty="0" err="1" smtClean="0"/>
              <a:t>изолента</a:t>
            </a:r>
            <a:r>
              <a:rPr lang="ru-RU" sz="1600" dirty="0" smtClean="0"/>
              <a:t>).</a:t>
            </a:r>
            <a:endParaRPr lang="en-US" sz="1600" dirty="0" smtClean="0"/>
          </a:p>
          <a:p>
            <a:r>
              <a:rPr lang="ru-RU" sz="1600" dirty="0" smtClean="0"/>
              <a:t>Расширять представление детей о явлениях природы – снежинках, помочь установить причинно-следственные связи между природными явлениями. </a:t>
            </a: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Развивать видение художественного образа, формировать чувство композиции. </a:t>
            </a:r>
            <a:endParaRPr lang="ru-RU" sz="1600" dirty="0" smtClean="0"/>
          </a:p>
          <a:p>
            <a:r>
              <a:rPr lang="ru-RU" sz="1600" dirty="0" smtClean="0"/>
              <a:t>Развивать </a:t>
            </a:r>
            <a:r>
              <a:rPr lang="ru-RU" sz="1600" dirty="0" smtClean="0"/>
              <a:t>умение слышать и понимать заданный вопрос. </a:t>
            </a:r>
            <a:endParaRPr lang="ru-RU" sz="1600" dirty="0" smtClean="0"/>
          </a:p>
          <a:p>
            <a:r>
              <a:rPr lang="ru-RU" sz="1600" dirty="0" smtClean="0"/>
              <a:t>Обогащать </a:t>
            </a:r>
            <a:r>
              <a:rPr lang="ru-RU" sz="1600" dirty="0" smtClean="0"/>
              <a:t>словарный запас детей прилагательными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Развивать крупную и мелкую моторику рук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Воспитательные</a:t>
            </a:r>
            <a:r>
              <a:rPr lang="en-US" sz="1600" dirty="0" smtClean="0"/>
              <a:t>: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Воспитывать </a:t>
            </a:r>
            <a:r>
              <a:rPr lang="ru-RU" sz="1600" dirty="0" smtClean="0"/>
              <a:t>интерес к изучению природы и бережное отношение к </a:t>
            </a:r>
            <a:r>
              <a:rPr lang="ru-RU" sz="1600" dirty="0" smtClean="0"/>
              <a:t>ней.</a:t>
            </a:r>
          </a:p>
          <a:p>
            <a:r>
              <a:rPr lang="ru-RU" sz="1600" dirty="0" smtClean="0"/>
              <a:t>Воспитывать </a:t>
            </a:r>
            <a:r>
              <a:rPr lang="ru-RU" sz="1600" dirty="0" smtClean="0"/>
              <a:t>аккуратность и опрятность.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Оборудование и материалы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Мультимедийная презентация «Снежинки»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Видео «</a:t>
            </a:r>
            <a:r>
              <a:rPr lang="ru-RU" dirty="0" smtClean="0"/>
              <a:t>Цветные </a:t>
            </a:r>
            <a:r>
              <a:rPr lang="ru-RU" dirty="0" smtClean="0"/>
              <a:t>снежинки»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Муз-ная</a:t>
            </a:r>
            <a:r>
              <a:rPr lang="ru-RU" dirty="0" smtClean="0"/>
              <a:t> запись</a:t>
            </a:r>
            <a:r>
              <a:rPr lang="en-US" dirty="0" smtClean="0"/>
              <a:t>: </a:t>
            </a:r>
            <a:r>
              <a:rPr lang="ru-RU" dirty="0" smtClean="0"/>
              <a:t> </a:t>
            </a:r>
            <a:r>
              <a:rPr lang="ru-RU" dirty="0" err="1" smtClean="0"/>
              <a:t>Ассоль</a:t>
            </a:r>
            <a:r>
              <a:rPr lang="ru-RU" dirty="0" smtClean="0"/>
              <a:t> «Песня про снежинки»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Х</a:t>
            </a:r>
            <a:r>
              <a:rPr lang="en-US" dirty="0" smtClean="0"/>
              <a:t>/</a:t>
            </a:r>
            <a:r>
              <a:rPr lang="ru-RU" dirty="0" smtClean="0"/>
              <a:t>л</a:t>
            </a:r>
            <a:r>
              <a:rPr lang="ru-RU" dirty="0" smtClean="0"/>
              <a:t> чтение «Снежинки» Автор</a:t>
            </a:r>
            <a:r>
              <a:rPr lang="ru-RU" dirty="0" smtClean="0"/>
              <a:t>: А. Усачёв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Вырезанные снежинки из салфеток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каждого ребенка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Листы, </a:t>
            </a:r>
            <a:r>
              <a:rPr lang="ru-RU" dirty="0" smtClean="0"/>
              <a:t>на которых </a:t>
            </a:r>
            <a:r>
              <a:rPr lang="ru-RU" dirty="0" smtClean="0"/>
              <a:t>наклеены из </a:t>
            </a:r>
            <a:r>
              <a:rPr lang="ru-RU" dirty="0" err="1" smtClean="0"/>
              <a:t>изоленты</a:t>
            </a:r>
            <a:r>
              <a:rPr lang="ru-RU" dirty="0" smtClean="0"/>
              <a:t> снежинки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</a:t>
            </a:r>
            <a:r>
              <a:rPr lang="ru-RU" dirty="0" smtClean="0"/>
              <a:t>таканчики </a:t>
            </a:r>
            <a:r>
              <a:rPr lang="ru-RU" dirty="0" smtClean="0"/>
              <a:t>с </a:t>
            </a:r>
            <a:r>
              <a:rPr lang="ru-RU" dirty="0" smtClean="0"/>
              <a:t>водой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Нарезанные ленты изо -ленты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Влажные салфетки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Губка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Краска гуашь синего цвета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1260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Просмотр Видео «</a:t>
            </a:r>
            <a:r>
              <a:rPr lang="ru-RU" b="1" dirty="0" smtClean="0"/>
              <a:t>Цветные </a:t>
            </a:r>
            <a:r>
              <a:rPr lang="ru-RU" b="1" dirty="0" smtClean="0"/>
              <a:t>снежинки</a:t>
            </a:r>
            <a:r>
              <a:rPr lang="ru-RU" dirty="0" smtClean="0"/>
              <a:t>»</a:t>
            </a:r>
            <a:endParaRPr lang="en-US" dirty="0" smtClean="0"/>
          </a:p>
          <a:p>
            <a:pPr algn="ctr">
              <a:buNone/>
            </a:pPr>
            <a:r>
              <a:rPr lang="en-US" sz="1400" b="1" u="sng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US" sz="1400" b="1" u="sng" dirty="0" smtClean="0">
                <a:solidFill>
                  <a:srgbClr val="0070C0"/>
                </a:solidFill>
                <a:hlinkClick r:id="rId3"/>
              </a:rPr>
              <a:t>://</a:t>
            </a:r>
            <a:r>
              <a:rPr lang="en-US" sz="1400" b="1" u="sng" dirty="0" smtClean="0">
                <a:solidFill>
                  <a:srgbClr val="0070C0"/>
                </a:solidFill>
                <a:hlinkClick r:id="rId3"/>
              </a:rPr>
              <a:t>www.youtube.com/watch?v=54fzff_bZuM</a:t>
            </a:r>
            <a:endParaRPr lang="en-US" sz="1400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1400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14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400" b="1" u="sng" dirty="0" smtClean="0">
              <a:solidFill>
                <a:srgbClr val="0070C0"/>
              </a:solidFill>
            </a:endParaRPr>
          </a:p>
        </p:txBody>
      </p:sp>
      <p:pic>
        <p:nvPicPr>
          <p:cNvPr id="4" name="Учим цвета. Цветные снежинки. Развивающий мультик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9592" y="2276871"/>
            <a:ext cx="7424828" cy="4176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Музыкальная разминка</a:t>
            </a:r>
            <a:endParaRPr lang="ru-RU" dirty="0"/>
          </a:p>
        </p:txBody>
      </p:sp>
      <p:pic>
        <p:nvPicPr>
          <p:cNvPr id="4" name="Песня Про Снежинки (Remix)(♨♨♨Детская песня♨♨♨) (2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80312" y="1628800"/>
            <a:ext cx="864096" cy="8640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1556792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Дети исполняют </a:t>
            </a:r>
            <a:r>
              <a:rPr lang="ru-RU" sz="2400" b="1" dirty="0" err="1" smtClean="0"/>
              <a:t>танеец</a:t>
            </a:r>
            <a:r>
              <a:rPr lang="ru-RU" sz="2400" b="1" dirty="0" smtClean="0"/>
              <a:t> под Песню – «</a:t>
            </a:r>
            <a:r>
              <a:rPr lang="ru-RU" sz="2400" dirty="0" smtClean="0"/>
              <a:t>Песня Про Снежинки (</a:t>
            </a:r>
            <a:r>
              <a:rPr lang="ru-RU" sz="2400" dirty="0" err="1" smtClean="0"/>
              <a:t>Remix</a:t>
            </a:r>
            <a:r>
              <a:rPr lang="ru-RU" sz="2400" dirty="0" smtClean="0"/>
              <a:t>) гр. </a:t>
            </a:r>
            <a:r>
              <a:rPr lang="ru-RU" sz="2400" dirty="0" err="1" smtClean="0"/>
              <a:t>Ассоль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7" name="Рисунок 6" descr="IMG_05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2924944"/>
            <a:ext cx="5096704" cy="3444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3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720080"/>
          </a:xfrm>
        </p:spPr>
        <p:txBody>
          <a:bodyPr/>
          <a:lstStyle/>
          <a:p>
            <a:r>
              <a:rPr lang="ru-RU" dirty="0" smtClean="0"/>
              <a:t>Чтение стихотворения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«</a:t>
            </a:r>
            <a:r>
              <a:rPr lang="en-US" b="1" i="1" dirty="0" smtClean="0"/>
              <a:t>C</a:t>
            </a:r>
            <a:r>
              <a:rPr lang="ru-RU" b="1" i="1" dirty="0" smtClean="0"/>
              <a:t>НЕЖИНКИ»</a:t>
            </a:r>
          </a:p>
          <a:p>
            <a:pPr algn="ctr">
              <a:buNone/>
            </a:pPr>
            <a:r>
              <a:rPr lang="ru-RU" i="1" dirty="0" smtClean="0"/>
              <a:t>Ёжик смотрит на снежинки.</a:t>
            </a:r>
            <a:br>
              <a:rPr lang="ru-RU" i="1" dirty="0" smtClean="0"/>
            </a:br>
            <a:r>
              <a:rPr lang="ru-RU" i="1" dirty="0" smtClean="0"/>
              <a:t>"Это, думает, ЕЖИНКИ!</a:t>
            </a:r>
            <a:br>
              <a:rPr lang="ru-RU" i="1" dirty="0" smtClean="0"/>
            </a:br>
            <a:r>
              <a:rPr lang="ru-RU" i="1" dirty="0" smtClean="0"/>
              <a:t>Белые, колючие</a:t>
            </a:r>
            <a:br>
              <a:rPr lang="ru-RU" i="1" dirty="0" smtClean="0"/>
            </a:br>
            <a:r>
              <a:rPr lang="ru-RU" i="1" dirty="0" smtClean="0"/>
              <a:t>И к тому ж летучие".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Паучок на паутинке</a:t>
            </a:r>
            <a:br>
              <a:rPr lang="ru-RU" i="1" dirty="0" smtClean="0"/>
            </a:br>
            <a:r>
              <a:rPr lang="ru-RU" i="1" dirty="0" smtClean="0"/>
              <a:t>Тоже смотрит на снежинки:</a:t>
            </a:r>
            <a:br>
              <a:rPr lang="ru-RU" i="1" dirty="0" smtClean="0"/>
            </a:br>
            <a:r>
              <a:rPr lang="ru-RU" i="1" dirty="0" smtClean="0"/>
              <a:t>"Ишь какие смелые</a:t>
            </a:r>
            <a:br>
              <a:rPr lang="ru-RU" i="1" dirty="0" smtClean="0"/>
            </a:br>
            <a:r>
              <a:rPr lang="ru-RU" i="1" dirty="0" smtClean="0"/>
              <a:t>Эти мухи белые!"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Заяц смотрит на снежинки:</a:t>
            </a:r>
            <a:br>
              <a:rPr lang="ru-RU" i="1" dirty="0" smtClean="0"/>
            </a:br>
            <a:r>
              <a:rPr lang="ru-RU" i="1" dirty="0" smtClean="0"/>
              <a:t>"Это заячьи ПУШИНКИ!</a:t>
            </a:r>
            <a:br>
              <a:rPr lang="ru-RU" i="1" dirty="0" smtClean="0"/>
            </a:br>
            <a:r>
              <a:rPr lang="ru-RU" i="1" dirty="0" smtClean="0"/>
              <a:t>Видно, заяц, весь в пуху,</a:t>
            </a:r>
            <a:br>
              <a:rPr lang="ru-RU" i="1" dirty="0" smtClean="0"/>
            </a:br>
            <a:r>
              <a:rPr lang="ru-RU" i="1" dirty="0" smtClean="0"/>
              <a:t>Чешет шубу наверху".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Мальчик смотрит на снежинки:</a:t>
            </a:r>
            <a:br>
              <a:rPr lang="ru-RU" i="1" dirty="0" smtClean="0"/>
            </a:br>
            <a:r>
              <a:rPr lang="ru-RU" i="1" dirty="0" smtClean="0"/>
              <a:t>"Это, может быть, СМЕШИНКИ?"</a:t>
            </a:r>
            <a:br>
              <a:rPr lang="ru-RU" i="1" dirty="0" smtClean="0"/>
            </a:br>
            <a:r>
              <a:rPr lang="ru-RU" i="1" dirty="0" smtClean="0"/>
              <a:t>Не поймет он, почему</a:t>
            </a:r>
            <a:br>
              <a:rPr lang="ru-RU" i="1" dirty="0" smtClean="0"/>
            </a:br>
            <a:r>
              <a:rPr lang="ru-RU" i="1" dirty="0" smtClean="0"/>
              <a:t>Очень весело ему</a:t>
            </a:r>
            <a:r>
              <a:rPr lang="ru-RU" i="1" dirty="0" smtClean="0"/>
              <a:t>.</a:t>
            </a:r>
          </a:p>
          <a:p>
            <a:pPr algn="ctr">
              <a:buNone/>
            </a:pPr>
            <a:r>
              <a:rPr lang="ru-RU" i="1" dirty="0" smtClean="0"/>
              <a:t>А.Усачев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7592" cy="908720"/>
          </a:xfrm>
        </p:spPr>
        <p:txBody>
          <a:bodyPr/>
          <a:lstStyle/>
          <a:p>
            <a:r>
              <a:rPr lang="ru-RU" dirty="0" smtClean="0"/>
              <a:t>ХОД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640960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dirty="0" smtClean="0"/>
              <a:t>Дети занимают свои места, воспитатель раздает картинки со снежинками и вырезанные из салфеток снежинки. </a:t>
            </a:r>
          </a:p>
          <a:p>
            <a:pPr>
              <a:buNone/>
            </a:pPr>
            <a:r>
              <a:rPr lang="ru-RU" sz="1600" dirty="0" smtClean="0"/>
              <a:t>Дети рассматривают картинки и снежинки, а воспитатель задает вопросы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(</a:t>
            </a:r>
            <a:r>
              <a:rPr lang="ru-RU" sz="1600" dirty="0" smtClean="0"/>
              <a:t>Словарная работа: снежинка, узорная, пушистая, блестящая, искристая, лёгкая, кристальная, снегопад, таять</a:t>
            </a:r>
            <a:r>
              <a:rPr lang="ru-RU" sz="1600" dirty="0" smtClean="0"/>
              <a:t>.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Воспитатель</a:t>
            </a:r>
            <a:r>
              <a:rPr lang="en-US" sz="1600" dirty="0" smtClean="0"/>
              <a:t>: </a:t>
            </a:r>
            <a:r>
              <a:rPr lang="ru-RU" sz="1600" dirty="0" smtClean="0"/>
              <a:t>Что </a:t>
            </a:r>
            <a:r>
              <a:rPr lang="ru-RU" sz="1600" dirty="0" smtClean="0"/>
              <a:t>мы </a:t>
            </a:r>
            <a:r>
              <a:rPr lang="ru-RU" sz="1600" dirty="0" smtClean="0"/>
              <a:t>знаем о снежинках?</a:t>
            </a: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Дети отвечают</a:t>
            </a:r>
            <a:r>
              <a:rPr lang="en-US" sz="16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Миша </a:t>
            </a:r>
            <a:r>
              <a:rPr lang="ru-RU" sz="1600" dirty="0" smtClean="0"/>
              <a:t>– снежинки летят с неба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Вика </a:t>
            </a:r>
            <a:r>
              <a:rPr lang="ru-RU" sz="1600" dirty="0" smtClean="0"/>
              <a:t>– они легкие, красивые, кружатся в воздухе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Мирон </a:t>
            </a:r>
            <a:r>
              <a:rPr lang="ru-RU" sz="1600" dirty="0" smtClean="0"/>
              <a:t>– снег падает на землю из тучки, потому что зима покрывает землю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София– </a:t>
            </a:r>
            <a:r>
              <a:rPr lang="ru-RU" sz="1600" dirty="0" smtClean="0"/>
              <a:t>снежинки образуются из снега, они в небе делаются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Ксюша </a:t>
            </a:r>
            <a:r>
              <a:rPr lang="ru-RU" sz="1600" dirty="0" smtClean="0"/>
              <a:t>– снежинки пушистые и все </a:t>
            </a:r>
            <a:r>
              <a:rPr lang="ru-RU" sz="1600" dirty="0" smtClean="0"/>
              <a:t>разные</a:t>
            </a:r>
          </a:p>
          <a:p>
            <a:pPr>
              <a:buNone/>
            </a:pPr>
            <a:r>
              <a:rPr lang="ru-RU" sz="1600" dirty="0" smtClean="0"/>
              <a:t>Воспитатель</a:t>
            </a:r>
            <a:r>
              <a:rPr lang="en-US" sz="1600" dirty="0" smtClean="0"/>
              <a:t>:</a:t>
            </a:r>
            <a:r>
              <a:rPr lang="ru-RU" sz="1600" dirty="0" smtClean="0"/>
              <a:t> </a:t>
            </a:r>
            <a:r>
              <a:rPr lang="ru-RU" sz="1600" dirty="0" smtClean="0"/>
              <a:t>ребята</a:t>
            </a:r>
            <a:r>
              <a:rPr lang="ru-RU" sz="1600" dirty="0" smtClean="0"/>
              <a:t>, а давайте мы с вами сейчас </a:t>
            </a:r>
            <a:r>
              <a:rPr lang="ru-RU" sz="1600" dirty="0" smtClean="0"/>
              <a:t>нарисуем </a:t>
            </a:r>
            <a:r>
              <a:rPr lang="ru-RU" sz="1600" dirty="0" smtClean="0"/>
              <a:t>снежинки, которые не растают, а будут радовать нас своей </a:t>
            </a:r>
            <a:r>
              <a:rPr lang="ru-RU" sz="1600" dirty="0" smtClean="0"/>
              <a:t>красотой каждый день?</a:t>
            </a:r>
          </a:p>
          <a:p>
            <a:pPr>
              <a:buNone/>
            </a:pPr>
            <a:r>
              <a:rPr lang="ru-RU" sz="1600" dirty="0" smtClean="0"/>
              <a:t>Дети</a:t>
            </a:r>
            <a:r>
              <a:rPr lang="en-US" sz="1600" dirty="0" smtClean="0"/>
              <a:t>: </a:t>
            </a:r>
            <a:r>
              <a:rPr lang="ru-RU" sz="1600" dirty="0" smtClean="0"/>
              <a:t>Давайте!</a:t>
            </a:r>
          </a:p>
          <a:p>
            <a:pPr>
              <a:buNone/>
            </a:pPr>
            <a:r>
              <a:rPr lang="ru-RU" sz="1600" dirty="0" smtClean="0"/>
              <a:t>(Воспитатель раскладывает необходимый материал для художественной деятельности детей)</a:t>
            </a:r>
          </a:p>
          <a:p>
            <a:pPr>
              <a:buNone/>
            </a:pPr>
            <a:r>
              <a:rPr lang="ru-RU" sz="1600" dirty="0" smtClean="0"/>
              <a:t>Воспитатель</a:t>
            </a:r>
            <a:r>
              <a:rPr lang="en-US" sz="1600" dirty="0" smtClean="0"/>
              <a:t>: </a:t>
            </a:r>
            <a:r>
              <a:rPr lang="ru-RU" sz="1600" dirty="0" smtClean="0"/>
              <a:t>какую </a:t>
            </a:r>
            <a:r>
              <a:rPr lang="ru-RU" sz="1600" dirty="0" smtClean="0"/>
              <a:t>краску мы с вами будем использовать? </a:t>
            </a:r>
          </a:p>
          <a:p>
            <a:pPr>
              <a:buNone/>
            </a:pPr>
            <a:r>
              <a:rPr lang="ru-RU" sz="1600" dirty="0" smtClean="0"/>
              <a:t>Дет</a:t>
            </a:r>
            <a:r>
              <a:rPr lang="ru-RU" sz="1600" dirty="0" smtClean="0"/>
              <a:t>и</a:t>
            </a:r>
            <a:r>
              <a:rPr lang="ru-RU" sz="1600" dirty="0" smtClean="0"/>
              <a:t>: синею </a:t>
            </a:r>
          </a:p>
          <a:p>
            <a:pPr>
              <a:buNone/>
            </a:pPr>
            <a:r>
              <a:rPr lang="ru-RU" sz="1600" dirty="0" smtClean="0"/>
              <a:t>Воспитатель</a:t>
            </a:r>
            <a:r>
              <a:rPr lang="en-US" sz="1600" dirty="0" smtClean="0"/>
              <a:t>: </a:t>
            </a:r>
            <a:r>
              <a:rPr lang="ru-RU" sz="1600" dirty="0" smtClean="0"/>
              <a:t>Почему, как вы  думаете?</a:t>
            </a:r>
          </a:p>
          <a:p>
            <a:pPr>
              <a:buNone/>
            </a:pPr>
            <a:r>
              <a:rPr lang="ru-RU" sz="1600" dirty="0" smtClean="0"/>
              <a:t>Дети</a:t>
            </a:r>
            <a:r>
              <a:rPr lang="en-US" sz="1600" dirty="0" smtClean="0"/>
              <a:t>: </a:t>
            </a:r>
            <a:r>
              <a:rPr lang="ru-RU" sz="1600" dirty="0" smtClean="0"/>
              <a:t>снежинки </a:t>
            </a:r>
            <a:r>
              <a:rPr lang="ru-RU" sz="1600" dirty="0" smtClean="0"/>
              <a:t>живут на небе, а небо синего </a:t>
            </a:r>
            <a:r>
              <a:rPr lang="ru-RU" sz="1600" dirty="0" smtClean="0"/>
              <a:t>цвета</a:t>
            </a:r>
          </a:p>
          <a:p>
            <a:pPr>
              <a:buNone/>
            </a:pPr>
            <a:r>
              <a:rPr lang="ru-RU" sz="1600" dirty="0" smtClean="0"/>
              <a:t>Воспитатель</a:t>
            </a:r>
            <a:r>
              <a:rPr lang="en-US" sz="1600" dirty="0" smtClean="0"/>
              <a:t>: </a:t>
            </a:r>
            <a:r>
              <a:rPr lang="ru-RU" sz="1600" dirty="0" smtClean="0"/>
              <a:t>А </a:t>
            </a:r>
            <a:r>
              <a:rPr lang="ru-RU" sz="1600" dirty="0" smtClean="0"/>
              <a:t>еще, мы будем рисовать не кисточками, </a:t>
            </a:r>
            <a:r>
              <a:rPr lang="ru-RU" sz="1600" dirty="0" smtClean="0"/>
              <a:t>а губками. </a:t>
            </a:r>
            <a:r>
              <a:rPr lang="en-US" sz="1600" dirty="0" smtClean="0"/>
              <a:t> </a:t>
            </a:r>
            <a:r>
              <a:rPr lang="ru-RU" sz="1600" dirty="0" smtClean="0"/>
              <a:t>Ребята</a:t>
            </a:r>
            <a:r>
              <a:rPr lang="ru-RU" sz="1600" dirty="0" smtClean="0"/>
              <a:t>, смотрите, на ваших листочках </a:t>
            </a:r>
            <a:r>
              <a:rPr lang="ru-RU" sz="1600" dirty="0" smtClean="0"/>
              <a:t>уже, наклеены снежинки.</a:t>
            </a:r>
            <a:r>
              <a:rPr lang="ru-RU" sz="1600" dirty="0" smtClean="0"/>
              <a:t> </a:t>
            </a:r>
            <a:r>
              <a:rPr lang="ru-RU" sz="1600" dirty="0" smtClean="0"/>
              <a:t>Как вы думаете, что наклеено и зачем?</a:t>
            </a:r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Воспитатель</a:t>
            </a:r>
            <a:r>
              <a:rPr lang="en-US" sz="1600" dirty="0" smtClean="0"/>
              <a:t>: </a:t>
            </a:r>
            <a:r>
              <a:rPr lang="ru-RU" sz="1600" dirty="0" smtClean="0"/>
              <a:t> наклеена липкая лента- </a:t>
            </a:r>
            <a:r>
              <a:rPr lang="ru-RU" sz="1600" dirty="0" err="1" smtClean="0"/>
              <a:t>изолента</a:t>
            </a:r>
            <a:r>
              <a:rPr lang="ru-RU" sz="1600" dirty="0" smtClean="0"/>
              <a:t>, которая есть у вас дома. Она нужна вашим папам при </a:t>
            </a:r>
            <a:r>
              <a:rPr lang="ru-RU" sz="1600" dirty="0" smtClean="0"/>
              <a:t>проведении каких-либо электромонтажных </a:t>
            </a:r>
            <a:r>
              <a:rPr lang="ru-RU" sz="1600" dirty="0" smtClean="0"/>
              <a:t>работ и предназначена во </a:t>
            </a:r>
            <a:r>
              <a:rPr lang="ru-RU" sz="1600" dirty="0" smtClean="0"/>
              <a:t>многих </a:t>
            </a:r>
            <a:r>
              <a:rPr lang="ru-RU" sz="1600" dirty="0" smtClean="0"/>
              <a:t>делах </a:t>
            </a:r>
            <a:r>
              <a:rPr lang="ru-RU" sz="1600" dirty="0" smtClean="0"/>
              <a:t>по хозяйству</a:t>
            </a:r>
            <a:r>
              <a:rPr lang="ru-RU" sz="1600" dirty="0" smtClean="0"/>
              <a:t>. Вот и нам она пригодилась, для создания снежинки на листе бумаги. </a:t>
            </a:r>
          </a:p>
          <a:p>
            <a:pPr>
              <a:buNone/>
            </a:pPr>
            <a:r>
              <a:rPr lang="ru-RU" sz="1600" dirty="0" smtClean="0"/>
              <a:t>Давайте попробуем теперь на нее нанести краску, закрасив весь </a:t>
            </a:r>
            <a:r>
              <a:rPr lang="ru-RU" sz="1600" dirty="0" err="1" smtClean="0"/>
              <a:t>лист,а</a:t>
            </a:r>
            <a:r>
              <a:rPr lang="ru-RU" sz="1600" dirty="0" smtClean="0"/>
              <a:t> после высыхания краски, мы </a:t>
            </a:r>
            <a:r>
              <a:rPr lang="ru-RU" sz="1600" dirty="0" err="1" smtClean="0"/>
              <a:t>изоленту</a:t>
            </a:r>
            <a:r>
              <a:rPr lang="ru-RU" sz="1600" dirty="0" smtClean="0"/>
              <a:t>  снимем и посмотрим, что у нас получилось!</a:t>
            </a:r>
          </a:p>
          <a:p>
            <a:pPr>
              <a:buNone/>
            </a:pPr>
            <a:r>
              <a:rPr lang="ru-RU" sz="1600" dirty="0" smtClean="0"/>
              <a:t>Дети приступают к работе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485184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</a:t>
            </a:r>
            <a:endParaRPr lang="ru-RU" dirty="0"/>
          </a:p>
        </p:txBody>
      </p:sp>
      <p:pic>
        <p:nvPicPr>
          <p:cNvPr id="4" name="Содержимое 3" descr="1t6KshkjMY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342857" y="-390529"/>
            <a:ext cx="4752529" cy="8071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685</Words>
  <Application>Microsoft Office PowerPoint</Application>
  <PresentationFormat>Экран (4:3)</PresentationFormat>
  <Paragraphs>106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Презентация НОД (с использованием ИКТ)  «БЕЛЫЕ СНЕЖИНКИ»</vt:lpstr>
      <vt:lpstr>Интеграция образовательных облостей</vt:lpstr>
      <vt:lpstr>Программное содержание:</vt:lpstr>
      <vt:lpstr>Оборудование и материалы:  </vt:lpstr>
      <vt:lpstr>Ход НОД</vt:lpstr>
      <vt:lpstr>Музыкальная разминка</vt:lpstr>
      <vt:lpstr>Чтение стихотворения:</vt:lpstr>
      <vt:lpstr>ХОД НОД</vt:lpstr>
      <vt:lpstr>1.</vt:lpstr>
      <vt:lpstr>2.</vt:lpstr>
      <vt:lpstr>3.</vt:lpstr>
      <vt:lpstr>4.</vt:lpstr>
      <vt:lpstr>Дыхательная гимнастика:</vt:lpstr>
      <vt:lpstr>Заключительный этап 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«БЕЛЫЕ СНЕЖИНКИ»</dc:title>
  <dc:creator>Наталья Соломонова</dc:creator>
  <cp:lastModifiedBy>Наталья Соломонова</cp:lastModifiedBy>
  <cp:revision>18</cp:revision>
  <dcterms:created xsi:type="dcterms:W3CDTF">2015-06-28T13:09:54Z</dcterms:created>
  <dcterms:modified xsi:type="dcterms:W3CDTF">2015-06-28T15:27:43Z</dcterms:modified>
</cp:coreProperties>
</file>