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5"/>
  </p:notesMasterIdLst>
  <p:handoutMasterIdLst>
    <p:handoutMasterId r:id="rId16"/>
  </p:handoutMasterIdLst>
  <p:sldIdLst>
    <p:sldId id="377" r:id="rId2"/>
    <p:sldId id="334" r:id="rId3"/>
    <p:sldId id="350" r:id="rId4"/>
    <p:sldId id="352" r:id="rId5"/>
    <p:sldId id="359" r:id="rId6"/>
    <p:sldId id="353" r:id="rId7"/>
    <p:sldId id="341" r:id="rId8"/>
    <p:sldId id="351" r:id="rId9"/>
    <p:sldId id="363" r:id="rId10"/>
    <p:sldId id="364" r:id="rId11"/>
    <p:sldId id="378" r:id="rId12"/>
    <p:sldId id="281" r:id="rId13"/>
    <p:sldId id="3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CCCFF"/>
    <a:srgbClr val="FFFFCC"/>
    <a:srgbClr val="FFCCCC"/>
    <a:srgbClr val="FFFF99"/>
    <a:srgbClr val="CCFFCC"/>
    <a:srgbClr val="FFCC99"/>
    <a:srgbClr val="FF6699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76E61-32F3-4FCE-AA6C-6C21DDE89E56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4270B5-E889-41B0-887C-DBE5D766F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93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C20C5F-1F00-4A93-9C04-5B02CAC4706F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EC90F-3C71-4CFE-8208-4678F936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6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7B6-4FFB-412E-B6DC-8C3A7E60C89C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6B36-591F-4DF7-B5A4-2397B517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50417"/>
      </p:ext>
    </p:extLst>
  </p:cSld>
  <p:clrMapOvr>
    <a:masterClrMapping/>
  </p:clrMapOvr>
  <p:transition spd="slow" advTm="3283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6F4C-C62A-4A55-84D7-DF9D4846350F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8AF-9694-46BC-AFBB-DD324BDE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138414"/>
      </p:ext>
    </p:extLst>
  </p:cSld>
  <p:clrMapOvr>
    <a:masterClrMapping/>
  </p:clrMapOvr>
  <p:transition spd="slow" advTm="3283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3A68-FBCD-4785-88ED-0DA5484707B6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86BA-9514-4B77-8688-45F5EB805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532543"/>
      </p:ext>
    </p:extLst>
  </p:cSld>
  <p:clrMapOvr>
    <a:masterClrMapping/>
  </p:clrMapOvr>
  <p:transition spd="slow" advTm="3283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CC04-7000-4028-8552-C7AAAB875EE5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0721-0259-412B-89C6-F3A776D21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416465"/>
      </p:ext>
    </p:extLst>
  </p:cSld>
  <p:clrMapOvr>
    <a:masterClrMapping/>
  </p:clrMapOvr>
  <p:transition spd="slow" advTm="3283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7347-4D4E-4197-B7D8-1806207B3CE6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4B9B-91A5-46E1-9185-5193846E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969387"/>
      </p:ext>
    </p:extLst>
  </p:cSld>
  <p:clrMapOvr>
    <a:masterClrMapping/>
  </p:clrMapOvr>
  <p:transition spd="slow" advTm="3283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7EFA-1613-489F-8BD0-0F15D3A7BD18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25A2-B581-4860-B046-003ECDACA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179511"/>
      </p:ext>
    </p:extLst>
  </p:cSld>
  <p:clrMapOvr>
    <a:masterClrMapping/>
  </p:clrMapOvr>
  <p:transition spd="slow" advTm="3283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CC97-2D80-4BC4-8065-25FBF1B078C1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4649-7564-42D5-AA39-91E1FA60E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871929"/>
      </p:ext>
    </p:extLst>
  </p:cSld>
  <p:clrMapOvr>
    <a:masterClrMapping/>
  </p:clrMapOvr>
  <p:transition spd="slow" advTm="3283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48CC-39AD-41B7-A3FB-C299242A18E5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8EE9-B9B7-4860-873F-284E3BCC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981073"/>
      </p:ext>
    </p:extLst>
  </p:cSld>
  <p:clrMapOvr>
    <a:masterClrMapping/>
  </p:clrMapOvr>
  <p:transition spd="slow" advTm="3283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917F-BDC9-4E13-846B-362A406DE325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9B34-D82F-4E66-8C5E-5469664C1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37693"/>
      </p:ext>
    </p:extLst>
  </p:cSld>
  <p:clrMapOvr>
    <a:masterClrMapping/>
  </p:clrMapOvr>
  <p:transition spd="slow" advTm="3283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880D-08FE-4EC9-A79B-693AFC967578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828D-184E-4965-958B-9BEAB0DC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568417"/>
      </p:ext>
    </p:extLst>
  </p:cSld>
  <p:clrMapOvr>
    <a:masterClrMapping/>
  </p:clrMapOvr>
  <p:transition spd="slow" advTm="3283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2F03-9919-45E8-A1DE-D9FFF5FB2D78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FA76-5337-4B28-B605-B18CCC4A0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812504"/>
      </p:ext>
    </p:extLst>
  </p:cSld>
  <p:clrMapOvr>
    <a:masterClrMapping/>
  </p:clrMapOvr>
  <p:transition spd="slow" advTm="3283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2029B3-8491-4B37-924B-F9EB610E0E02}" type="datetimeFigureOut">
              <a:rPr lang="ru-RU"/>
              <a:pPr>
                <a:defRPr/>
              </a:pPr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E9E481-924C-455B-9065-52F2ADD0E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 advTm="3283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adsolnishko.narod2.ru/images/fon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5/valenta-mog.2c/0_5f12e_58edd98d_orig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1.doc"/><Relationship Id="rId5" Type="http://schemas.openxmlformats.org/officeDocument/2006/relationships/image" Target="../media/image19.png"/><Relationship Id="rId4" Type="http://schemas.openxmlformats.org/officeDocument/2006/relationships/hyperlink" Target="http://detsad86.ucoz.ru/kartinki/na_velosiped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5/valenta-mog.2c/0_5f12e_58edd98d_orig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on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img-fotki.yandex.ru/get/4704/super-evseenko-09.b/0_623b1_cda261ad_X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0363" y="419735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1285860"/>
            <a:ext cx="6624736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Презентация к проекту 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Здоровей –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!</a:t>
            </a:r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  <a:endParaRPr lang="ru-RU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выполнила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Диброва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Елена Ивановна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воспитатель МКДОУ 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Бутурлиновский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детский сад№4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054" name="Picture 6" descr="http://www.priroda.inc.ru/design/img/dra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25" y="4354513"/>
            <a:ext cx="3224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283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179388" y="1628775"/>
            <a:ext cx="7632700" cy="4176713"/>
          </a:xfrm>
        </p:spPr>
        <p:txBody>
          <a:bodyPr rtlCol="0">
            <a:normAutofit fontScale="47500" lnSpcReduction="20000"/>
          </a:bodyPr>
          <a:lstStyle/>
          <a:p>
            <a:pPr marL="685800" indent="-685800">
              <a:buFontTx/>
              <a:buChar char="-"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повышение интереса детей к физическим упражнениям и спорту;</a:t>
            </a:r>
          </a:p>
          <a:p>
            <a:pPr marL="685800" indent="-685800">
              <a:buFontTx/>
              <a:buChar char="-"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повышение интереса  родителей к здоровому образу жизни </a:t>
            </a:r>
          </a:p>
          <a:p>
            <a:pPr marL="685800" indent="-685800">
              <a:buFontTx/>
              <a:buChar char="-"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повышение профессионального  мастерства педагогов </a:t>
            </a:r>
          </a:p>
          <a:p>
            <a:pPr marL="685800" indent="-685800">
              <a:buFontTx/>
              <a:buChar char="-"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дошкольного учреждения  в </a:t>
            </a:r>
            <a:r>
              <a:rPr lang="ru-RU" sz="4500" b="1" i="1" kern="12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здоровьесбережении</a:t>
            </a:r>
            <a:endParaRPr lang="ru-RU" sz="4500" b="1" i="1" kern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создание единого воспитательно–образовательного пространства на основе доверительных партнерских отношений сотрудников ДОУ с родителями</a:t>
            </a:r>
            <a:b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4500" b="1" i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-создание выставки совместного творчества родителей и детей «Здоровью –ДА!»</a:t>
            </a:r>
            <a:endParaRPr lang="ru-RU" sz="4500" b="1" i="1" kern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4500" b="1" i="1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создание картотеки “Подвижные игры для детей дошкольников”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500" b="1" i="1" kern="1200" dirty="0">
              <a:solidFill>
                <a:schemeClr val="accent2">
                  <a:lumMod val="50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79512" y="332656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Ожидаемый результат</a:t>
            </a:r>
          </a:p>
        </p:txBody>
      </p:sp>
      <p:pic>
        <p:nvPicPr>
          <p:cNvPr id="12293" name="Picture 6" descr="http://img1.liveinternet.ru/images/attach/c/1/62/376/62376666_sharik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213100"/>
            <a:ext cx="23923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28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79512" y="332656"/>
            <a:ext cx="87502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3528" y="836712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1556792"/>
            <a:ext cx="56886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8" name="Picture 5" descr="Картинка 419 из 17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92588"/>
            <a:ext cx="2225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9512" y="332656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Вид проекта: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7450" y="1928802"/>
            <a:ext cx="7772400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Среднесрочный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Практико-ориентированный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Социально-педагогический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В рамках ДОУ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Фронтальный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rgbClr val="C00000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 advTm="3283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179388" y="333375"/>
            <a:ext cx="87137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2800">
              <a:solidFill>
                <a:srgbClr val="948A54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2" name="Picture 6" descr="na_velosipe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0"/>
            <a:ext cx="22034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181600" cy="91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Список литературы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3945732"/>
              </p:ext>
            </p:extLst>
          </p:nvPr>
        </p:nvGraphicFramePr>
        <p:xfrm>
          <a:off x="719138" y="1338263"/>
          <a:ext cx="6638925" cy="5508625"/>
        </p:xfrm>
        <a:graphic>
          <a:graphicData uri="http://schemas.openxmlformats.org/presentationml/2006/ole">
            <p:oleObj spid="_x0000_s22540" name="Document" r:id="rId6" imgW="5491805" imgH="4549166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60505" y="83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8632" y="61501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283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79512" y="332656"/>
            <a:ext cx="87502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3528" y="836712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1556792"/>
            <a:ext cx="56886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8" name="Picture 5" descr="Картинка 419 из 17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92588"/>
            <a:ext cx="2225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7450" y="1928802"/>
            <a:ext cx="7772400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Спасибо за внимание!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rgbClr val="C00000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 advTm="3283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58775" y="333375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66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АКТУАЛЬНОСТЬ</a:t>
            </a:r>
          </a:p>
        </p:txBody>
      </p:sp>
      <p:sp>
        <p:nvSpPr>
          <p:cNvPr id="5" name="Содержимое 2"/>
          <p:cNvSpPr>
            <a:spLocks/>
          </p:cNvSpPr>
          <p:nvPr/>
        </p:nvSpPr>
        <p:spPr bwMode="auto">
          <a:xfrm>
            <a:off x="250825" y="1341438"/>
            <a:ext cx="86423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ru-RU" b="1">
              <a:solidFill>
                <a:srgbClr val="A5002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7" name="Содержимое 2"/>
          <p:cNvSpPr>
            <a:spLocks/>
          </p:cNvSpPr>
          <p:nvPr/>
        </p:nvSpPr>
        <p:spPr bwMode="auto">
          <a:xfrm>
            <a:off x="1547813" y="3573463"/>
            <a:ext cx="75961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b="1">
              <a:solidFill>
                <a:srgbClr val="A5002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58775" y="332656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Проблема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188" y="1539875"/>
            <a:ext cx="8786812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Недостаточная осведомленность родителей о важности физического воспитания.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Негативная статистика по образу жизни в семье (сниженная активность, несбалансированное питание, несоблюдение режима дня, нездоровый досуг, растущие факторы риска).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В настоящее время особую актуальность имеет проблема состояния здоровья и физического развития детей дошкольного возраста. Сохранение и укрепление здоровья подрастающего поколения превращается сейчас в первоочередную социальную проблему. За последние десятилетия состояние здоровья дошкольников резко ухудшилось. Проблемы детского здоровья нуждаются в новых подходах, доверительных партнерских отношений сотрудников ДОУ с родителями.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spd="slow" advTm="328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8775" y="333375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Цель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1412875"/>
            <a:ext cx="8662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60000"/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приобщение детей к здоровому образу через организованную модель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здоровьесбережения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в ДОУ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60000"/>
              <a:buFont typeface="Wingdings" pitchFamily="2" charset="2"/>
              <a:buChar char="Ø"/>
              <a:defRPr/>
            </a:pP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3009" name="Picture 1" descr="D:\мамина\фото\69425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14620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283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484313"/>
            <a:ext cx="8713788" cy="3413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«Здоровье – правильная, нормальная деятельность организма, его полное физическое и психическое благополучие». (Толковый словарь русского языка.)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«Здоровье – это состояние полного физического, психического, социального благополучия» (Всемирная организация здравоохранения)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9512" y="332656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ЧТО  ТАКОЕ  ЗДОРОВЬЕ?</a:t>
            </a:r>
          </a:p>
        </p:txBody>
      </p:sp>
      <p:pic>
        <p:nvPicPr>
          <p:cNvPr id="5125" name="Picture 6" descr="http://www.priroda.inc.ru/design/img/dr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9613" y="3933825"/>
            <a:ext cx="33543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283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1125538"/>
            <a:ext cx="7416800" cy="21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Расширить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 закрепить знания детей о здоровом образе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жизни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- Совершенствовать физические способности в совместной двигательной деятельности детей.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- Повысить профессиональное  мастерство педагогов дошкольного учреждения  по теме здоровый образ жизни.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 Создать единое воспитательно–образовательное пространство на основе доверительных партнерских отношений сотрудников ДОУ с родителями.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"/>
            <a:ext cx="2915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Задачи</a:t>
            </a:r>
          </a:p>
        </p:txBody>
      </p:sp>
      <p:pic>
        <p:nvPicPr>
          <p:cNvPr id="40961" name="Picture 1" descr="D:\мамина\фото\75824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286148" cy="2500330"/>
          </a:xfrm>
          <a:prstGeom prst="rect">
            <a:avLst/>
          </a:prstGeom>
          <a:noFill/>
        </p:spPr>
      </p:pic>
      <p:pic>
        <p:nvPicPr>
          <p:cNvPr id="40962" name="Picture 2" descr="D:\мамина\фото\201293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283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720012" cy="184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1200"/>
              <a:t>. </a:t>
            </a:r>
            <a:br>
              <a:rPr lang="ru-RU" sz="4000" kern="1200"/>
            </a:br>
            <a:r>
              <a:rPr lang="ru-RU" sz="4000" kern="1200"/>
              <a:t/>
            </a:r>
            <a:br>
              <a:rPr lang="ru-RU" sz="4000" kern="1200"/>
            </a:br>
            <a:endParaRPr lang="ru-RU" sz="4000" kern="120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268413"/>
            <a:ext cx="77724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ЗДОРОВЬЕФОРМИРУЮЩИЕ -  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на всех этапах его обучения и развития (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В.Д.Сонькин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79512" y="188640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ТЕХНОЛОГИИ</a:t>
            </a:r>
          </a:p>
        </p:txBody>
      </p:sp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1187450" y="3500438"/>
            <a:ext cx="7772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ЗДОРОВЬЕФОРМИРУЮЩИЕ ОБРАЗОВАТЕЛЬНЫЕ - 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это все те психолого-педагогические технологии, программы, методы, которые направлены на воспитание у дошкольников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 (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Н.К.Смирнов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</a:t>
            </a:r>
            <a:endParaRPr lang="ru-RU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 advTm="328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71438" y="18864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Главные факторы здоровья: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146675" y="4437063"/>
            <a:ext cx="3997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режим дня;</a:t>
            </a:r>
          </a:p>
          <a:p>
            <a:endParaRPr lang="ru-RU" sz="40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4000" b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закаливание.</a:t>
            </a:r>
          </a:p>
        </p:txBody>
      </p:sp>
      <p:pic>
        <p:nvPicPr>
          <p:cNvPr id="8197" name="Picture 10" descr="37r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6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37r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70088"/>
            <a:ext cx="865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7r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86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37r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53075"/>
            <a:ext cx="86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6013" y="908050"/>
            <a:ext cx="56435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движение;</a:t>
            </a:r>
          </a:p>
          <a:p>
            <a:endParaRPr lang="ru-RU" sz="40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питание;</a:t>
            </a:r>
          </a:p>
          <a:p>
            <a:endParaRPr lang="ru-RU" sz="40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sz="40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3" name="Picture 1" descr="D:\мамина\фото\10958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3571900" cy="2857520"/>
          </a:xfrm>
          <a:prstGeom prst="rect">
            <a:avLst/>
          </a:prstGeom>
          <a:noFill/>
        </p:spPr>
      </p:pic>
      <p:pic>
        <p:nvPicPr>
          <p:cNvPr id="38915" name="Picture 3" descr="http://mkdoubutdetsad4.ucoz.ru/_ph/9/160925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92867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2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587" y="-208980"/>
            <a:ext cx="8785225" cy="1210454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FFCC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ЗДОРОВЬЕСБЕРЕГАЮЩИЕ  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ТЕХНОЛОГИИ 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ИСПОЛЬЗУЕМЫЕ В ДОУ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6866" name="Picture 2" descr="http://mkdoubutdetsad4.ucoz.ru/_ph/9/215409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3786214" cy="2768224"/>
          </a:xfrm>
          <a:prstGeom prst="rect">
            <a:avLst/>
          </a:prstGeom>
          <a:noFill/>
        </p:spPr>
      </p:pic>
      <p:pic>
        <p:nvPicPr>
          <p:cNvPr id="36868" name="Picture 4" descr="http://mkdoubutdetsad4.ucoz.ru/_ph/9/367090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928670"/>
            <a:ext cx="3810000" cy="2857500"/>
          </a:xfrm>
          <a:prstGeom prst="rect">
            <a:avLst/>
          </a:prstGeom>
          <a:noFill/>
        </p:spPr>
      </p:pic>
      <p:pic>
        <p:nvPicPr>
          <p:cNvPr id="36872" name="Picture 8" descr="http://mkdoubutdetsad4.ucoz.ru/_ph/9/674594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85762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283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bgm-umc.org/fwemmaus/rai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27025" y="1700213"/>
            <a:ext cx="8640763" cy="4105275"/>
          </a:xfrm>
        </p:spPr>
        <p:txBody>
          <a:bodyPr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kern="12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тематические интегрированные занятия, в том числе и физкультурные;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- мониторинговые процедуры (анкетирование родителей, тесты для воспитателей);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- экскурсии;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- спортивные соревнования;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- беседы;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- игры, эстафеты, викторины, конкурсы;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 smtClean="0">
                <a:solidFill>
                  <a:schemeClr val="accent2">
                    <a:lumMod val="50000"/>
                  </a:schemeClr>
                </a:solidFill>
              </a:rPr>
              <a:t>- консультации для родителей;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kern="12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выставка детского творчества.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2800" kern="1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9512" y="332656"/>
            <a:ext cx="878522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CCFF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Пути реализации проекта</a:t>
            </a:r>
          </a:p>
        </p:txBody>
      </p:sp>
      <p:pic>
        <p:nvPicPr>
          <p:cNvPr id="11269" name="Picture 6" descr="http://img1.liveinternet.ru/images/attach/c/1/62/376/62376666_sharik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62350"/>
            <a:ext cx="239236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854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Tm="328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392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.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www.softnewsportal.ru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Маргаритка</cp:lastModifiedBy>
  <cp:revision>290</cp:revision>
  <dcterms:created xsi:type="dcterms:W3CDTF">2011-10-18T04:06:18Z</dcterms:created>
  <dcterms:modified xsi:type="dcterms:W3CDTF">2015-06-20T15:45:51Z</dcterms:modified>
</cp:coreProperties>
</file>