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sldIdLst>
    <p:sldId id="256" r:id="rId2"/>
    <p:sldId id="258" r:id="rId3"/>
    <p:sldId id="270" r:id="rId4"/>
    <p:sldId id="268" r:id="rId5"/>
    <p:sldId id="275" r:id="rId6"/>
    <p:sldId id="334" r:id="rId7"/>
    <p:sldId id="328" r:id="rId8"/>
    <p:sldId id="339" r:id="rId9"/>
    <p:sldId id="329" r:id="rId10"/>
    <p:sldId id="338" r:id="rId11"/>
    <p:sldId id="331" r:id="rId12"/>
    <p:sldId id="332" r:id="rId13"/>
    <p:sldId id="279" r:id="rId14"/>
    <p:sldId id="333" r:id="rId15"/>
    <p:sldId id="317" r:id="rId16"/>
    <p:sldId id="318" r:id="rId17"/>
    <p:sldId id="336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39"/>
    <p:penClr>
      <a:srgbClr val="3366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66"/>
    <a:srgbClr val="FFFFFF"/>
    <a:srgbClr val="F8BE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28" autoAdjust="0"/>
  </p:normalViewPr>
  <p:slideViewPr>
    <p:cSldViewPr>
      <p:cViewPr>
        <p:scale>
          <a:sx n="70" d="100"/>
          <a:sy n="70" d="100"/>
        </p:scale>
        <p:origin x="-281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28416B9-0C81-43DE-85AA-6B18EA680BD0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AEB18A-1E11-4508-B7E3-FA7DFB4CD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736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82EEF5-4630-4D82-9FEB-A26B2364C119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684E-84D7-4A4B-B488-8BE9E9F4A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0BE0-428E-4190-B1D1-480B5FB52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F890-F7AB-40D8-AEA1-5134DB6D8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59AF-9DE6-41F1-85FB-2DCF3DF00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1C33-D631-47A7-AA22-41FDC9785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3527-F3F6-476E-993A-8F4F75B9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DB47-40FC-42D0-A681-B2ED2618E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7DFC-3CBF-48E5-9842-E96579DE0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D78A-F8C5-46A3-9EA3-99007A96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82E4-B60E-4578-8D27-FAD65695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5393-6B28-483E-B035-17DC49210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2CDF-C674-4F22-A70B-18668E796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3C506AD-C514-4837-AA5B-1BAC13579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1" descr="Узор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032750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2987675" y="692150"/>
            <a:ext cx="571500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Times New Roman" pitchFamily="18" charset="0"/>
              </a:rPr>
              <a:t>«Самобытность каждого народа, более всего состоит в обычаях, без которых народ есть образ без лица…»</a:t>
            </a:r>
          </a:p>
          <a:p>
            <a:pPr algn="r"/>
            <a:r>
              <a:rPr lang="ru-RU" b="1">
                <a:latin typeface="Times New Roman" pitchFamily="18" charset="0"/>
              </a:rPr>
              <a:t>В. Г. Белинский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859338" y="5445125"/>
            <a:ext cx="39608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Лидия Владимировна Благодатских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МКДОУ д/с «Колосок» пгт Кильмезь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Кировской области</a:t>
            </a:r>
          </a:p>
          <a:p>
            <a:pPr algn="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27088" y="2133600"/>
            <a:ext cx="7715250" cy="30861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«Ознакомление детей старшего дошкольного возраста  с традициями и культурой  марийского народа»</a:t>
            </a:r>
          </a:p>
          <a:p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27625" y="784225"/>
            <a:ext cx="239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Областной фестиваль народных промыслов «Вятский лапоть»</a:t>
            </a:r>
          </a:p>
        </p:txBody>
      </p:sp>
      <p:pic>
        <p:nvPicPr>
          <p:cNvPr id="37896" name="Рисунок 3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7273"/>
          <a:stretch>
            <a:fillRect/>
          </a:stretch>
        </p:blipFill>
        <p:spPr>
          <a:xfrm>
            <a:off x="5076825" y="1484313"/>
            <a:ext cx="3071813" cy="20145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Объект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1557338"/>
            <a:ext cx="2176463" cy="2735262"/>
          </a:xfrm>
        </p:spPr>
      </p:pic>
      <p:pic>
        <p:nvPicPr>
          <p:cNvPr id="37898" name="Рисунок 2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3938588"/>
            <a:ext cx="3179763" cy="2187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611188" y="4365625"/>
            <a:ext cx="4368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 Кильмезском районе проводится</a:t>
            </a:r>
          </a:p>
          <a:p>
            <a:r>
              <a:rPr lang="ru-RU">
                <a:latin typeface="Times New Roman" pitchFamily="18" charset="0"/>
              </a:rPr>
              <a:t>фестиваль «Вятский лапоть», который</a:t>
            </a:r>
          </a:p>
          <a:p>
            <a:r>
              <a:rPr lang="ru-RU">
                <a:latin typeface="Times New Roman" pitchFamily="18" charset="0"/>
              </a:rPr>
              <a:t>посещают воспитанники детского сада </a:t>
            </a:r>
          </a:p>
          <a:p>
            <a:r>
              <a:rPr lang="ru-RU">
                <a:latin typeface="Times New Roman" pitchFamily="18" charset="0"/>
              </a:rPr>
              <a:t>вместе с родителями. Фестиваль </a:t>
            </a:r>
          </a:p>
          <a:p>
            <a:r>
              <a:rPr lang="ru-RU">
                <a:latin typeface="Times New Roman" pitchFamily="18" charset="0"/>
              </a:rPr>
              <a:t>помогает пробудить интерес к </a:t>
            </a:r>
          </a:p>
          <a:p>
            <a:r>
              <a:rPr lang="ru-RU">
                <a:latin typeface="Times New Roman" pitchFamily="18" charset="0"/>
              </a:rPr>
              <a:t>национальной культуре, к обычаям</a:t>
            </a:r>
          </a:p>
          <a:p>
            <a:r>
              <a:rPr lang="ru-RU">
                <a:latin typeface="Times New Roman" pitchFamily="18" charset="0"/>
              </a:rPr>
              <a:t>народа, народным промыслам.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42938" y="285750"/>
            <a:ext cx="6469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Концертная деятельность </a:t>
            </a:r>
          </a:p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взрослых и детей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571500" y="4714875"/>
            <a:ext cx="6950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  в концертах дает возможность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песнями и танцами марийцев.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Одна из форм работы - приглашение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из дошкольных групп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Карманкино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Азиково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наш детский сад  для участия в совместных концертах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888432" cy="29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28803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Documents and Settings\User\Рабочий стол\фото\14052015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857250"/>
            <a:ext cx="6500812" cy="491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19250" y="6021388"/>
            <a:ext cx="615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Выступление  ансамбля «Мари сем» д. Малая Кильмезь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семьями: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500063" y="171450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42938" y="857250"/>
            <a:ext cx="80724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Выставка детского  творчества для родителей: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«Марийские узоры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рисунках детей».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Изготовление  педагогами  папок – передвижек: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«Одежда        марийцев», «Марийские национальные праздники».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Детско-родительский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«Наряды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наших бабушек» в целях формирования представлений об одежде марийского народа.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285875" y="428625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педагогами: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14313" y="1500188"/>
            <a:ext cx="8429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Консультации по темам: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«Марийский народный фольклор», «Марийские народные праздники».</a:t>
            </a:r>
          </a:p>
          <a:p>
            <a:pPr lvl="1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Мастер – классы: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«Ознакомление дошкольников с элементами марийского орнамента»; «Изготовление куклы в марийском костюме».</a:t>
            </a:r>
          </a:p>
          <a:p>
            <a:pPr lvl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71480"/>
            <a:ext cx="8229600" cy="1428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– класс для педагогов: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«Изготовление куклы в марийском костюме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buFontTx/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pPr eaLnBrk="1" hangingPunct="1">
              <a:buFontTx/>
              <a:buChar char="-"/>
            </a:pPr>
            <a:endParaRPr lang="ru-RU" i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2" descr="F:\Нина Васильевна\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6"/>
            <a:ext cx="31432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F:\Нина Васильевна\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071813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28750"/>
            <a:ext cx="787241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Оформление  стенда «Мы – мари».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Создание куклы в национальном костюме.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Приобретение  марийских костюмов с украшениями.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Создание картотеки марийских игр.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Создание видеотеки (презентации).</a:t>
            </a:r>
          </a:p>
          <a:p>
            <a:pPr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Создание аудиотеки (кассеты, диски).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000125" y="500063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643188" y="785813"/>
            <a:ext cx="3330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8001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меньше становиться людей, которые разговаривают на марийском языке.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Утеря марийских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национальных традиций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семье, обществе.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Недостаточно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методического материала по ознакомлению дошкольников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марийской культурой и языком.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571500"/>
            <a:ext cx="7715250" cy="5715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FontTx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успеха и творчества!</a:t>
            </a:r>
          </a:p>
          <a:p>
            <a:pPr algn="ctr">
              <a:buFontTx/>
              <a:buNone/>
            </a:pPr>
            <a:endPara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НАШ АДРЕС: 613570, Кировская область, пгт. Кильмезь, переулок Садовый, д. 1 «б»</a:t>
            </a:r>
          </a:p>
          <a:p>
            <a:pPr lvl="1">
              <a:buFontTx/>
              <a:buNone/>
            </a:pPr>
            <a:endParaRPr lang="ru-RU" sz="8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КОНТАКТНЫЙ  ТЕЛЕФОН: 8(3338)2-16-66</a:t>
            </a:r>
          </a:p>
          <a:p>
            <a:pPr lvl="1">
              <a:buFont typeface="Wingdings" pitchFamily="2" charset="2"/>
              <a:buChar char="v"/>
            </a:pPr>
            <a:endParaRPr lang="ru-RU" sz="8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Е-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mail el.lozhkina83@yandex.ru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ru-RU" sz="8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САЙТ: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5506.maam.ru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4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4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3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Rectangle 21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215062" cy="7858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  <p:sp>
        <p:nvSpPr>
          <p:cNvPr id="17411" name="Text Box 27"/>
          <p:cNvSpPr txBox="1">
            <a:spLocks noChangeArrowheads="1"/>
          </p:cNvSpPr>
          <p:nvPr/>
        </p:nvSpPr>
        <p:spPr bwMode="auto">
          <a:xfrm>
            <a:off x="1023938" y="6397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/>
              <a:t>  </a:t>
            </a:r>
          </a:p>
        </p:txBody>
      </p:sp>
      <p:sp>
        <p:nvSpPr>
          <p:cNvPr id="17412" name="Text Box 28"/>
          <p:cNvSpPr txBox="1">
            <a:spLocks noChangeArrowheads="1"/>
          </p:cNvSpPr>
          <p:nvPr/>
        </p:nvSpPr>
        <p:spPr bwMode="auto">
          <a:xfrm>
            <a:off x="663575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3" name="Text Box 31"/>
          <p:cNvSpPr txBox="1">
            <a:spLocks noChangeArrowheads="1"/>
          </p:cNvSpPr>
          <p:nvPr/>
        </p:nvSpPr>
        <p:spPr bwMode="auto">
          <a:xfrm>
            <a:off x="1023938" y="4451350"/>
            <a:ext cx="2395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755650" y="1196975"/>
            <a:ext cx="77866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Кильмезский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 является многонациональным, здесь проживают марийцы, татары, удмурты, русские.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 районе проживает около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тысяч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марийцев. Введение в педагогический процесс ДОО разных видов искусства марийского народа: фольклора, народно-прикладного искусства, языка способствует возникновению интереса у детей  к истокам марийского народа.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хотим в детском саду  вырастить  личность, которая любит свою малую родину, свою этническую и национальную культуру. Дошкольное детство- самый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этап в развитии личности, когда возможно наиболее полное погружение в истоки национальной культуры.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777875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smtClean="0">
                <a:solidFill>
                  <a:srgbClr val="FF0000"/>
                </a:solidFill>
              </a:rPr>
              <a:t>:</a:t>
            </a:r>
            <a:r>
              <a:rPr lang="ru-RU" sz="2800" b="1" smtClean="0"/>
              <a:t> </a:t>
            </a:r>
            <a:r>
              <a:rPr lang="ru-RU" b="1" smtClean="0"/>
              <a:t> </a:t>
            </a:r>
            <a:r>
              <a:rPr lang="ru-RU" smtClean="0"/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Создание условий  для ознакомления детей дошкольного возраста с историей, культурой и бытом   марийского народа.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1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3529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609600" indent="-60960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Расширять представление детей о предметах народного быта, о народном костюме.</a:t>
            </a:r>
          </a:p>
          <a:p>
            <a:pPr marL="609600" indent="-60960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Организовать развивающую среду детского сада для более целостного восприятия детьми дошкольного возраста многогранной жизни марийского народа.</a:t>
            </a:r>
          </a:p>
          <a:p>
            <a:pPr marL="609600" indent="-60960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Воспитывать чувство патриотизма, любви к своему родному краю, к его народу.</a:t>
            </a:r>
          </a:p>
          <a:p>
            <a:pPr marL="609600" indent="-60960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Способствовать формированию знаний детей об историческом прошлом своей малой родины, о традициях и культуре марийского народа.</a:t>
            </a:r>
          </a:p>
          <a:p>
            <a:pPr marL="609600" indent="-609600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042988" y="1916113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1214438" y="500063"/>
            <a:ext cx="6643687" cy="100012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работы: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857250" y="1857375"/>
            <a:ext cx="7829550" cy="4268788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Работа с детьми.</a:t>
            </a:r>
          </a:p>
          <a:p>
            <a:pPr>
              <a:buFontTx/>
              <a:buAutoNum type="arabicPeriod"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Взаимодействие с родителями.</a:t>
            </a:r>
          </a:p>
          <a:p>
            <a:pPr>
              <a:buFontTx/>
              <a:buAutoNum type="arabicPeriod"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Работа с педагогами.</a:t>
            </a:r>
          </a:p>
          <a:p>
            <a:pPr>
              <a:buFontTx/>
              <a:buAutoNum type="arabicPeriod"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Создание предметно - развивающей      среды.</a:t>
            </a:r>
          </a:p>
          <a:p>
            <a:pPr>
              <a:buFontTx/>
              <a:buNone/>
            </a:pPr>
            <a:endParaRPr lang="ru-RU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71550" y="404813"/>
            <a:ext cx="797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031037" cy="785813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 старшего дошкольного возраста: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59762" cy="498316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(«Мой родной край, «Праздники народов мари», </a:t>
            </a: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«Традиции марийцев»);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с детьми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800" dirty="0" smtClean="0">
                <a:latin typeface="Times New Roman" pitchFamily="18" charset="0"/>
              </a:rPr>
              <a:t>Марийский национальный костюм», «Марийские национальные герои»);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Чтение художественной литературы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Нончык-патыр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«Богатырь из теста»);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Выставки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 марийских книг, детских рисунков «Марийский орнамент»);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Народные 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</a:rPr>
              <a:t>Йыр-Йырла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модыш</a:t>
            </a:r>
            <a:r>
              <a:rPr lang="ru-RU" sz="1800" dirty="0" smtClean="0">
                <a:latin typeface="Times New Roman" pitchFamily="18" charset="0"/>
              </a:rPr>
              <a:t>, «</a:t>
            </a:r>
            <a:r>
              <a:rPr lang="ru-RU" sz="1800" dirty="0" err="1" smtClean="0">
                <a:latin typeface="Times New Roman" pitchFamily="18" charset="0"/>
              </a:rPr>
              <a:t>Пелашем</a:t>
            </a:r>
            <a:r>
              <a:rPr lang="ru-RU" sz="1800" dirty="0" smtClean="0">
                <a:latin typeface="Times New Roman" pitchFamily="18" charset="0"/>
              </a:rPr>
              <a:t>», «</a:t>
            </a:r>
            <a:r>
              <a:rPr lang="ru-RU" sz="1800" dirty="0" err="1" smtClean="0">
                <a:latin typeface="Times New Roman" pitchFamily="18" charset="0"/>
              </a:rPr>
              <a:t>Чижык</a:t>
            </a:r>
            <a:r>
              <a:rPr lang="ru-RU" sz="1800" dirty="0" smtClean="0">
                <a:latin typeface="Times New Roman" pitchFamily="18" charset="0"/>
              </a:rPr>
              <a:t> буй»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Экскурсии, встречи с интересными людьми;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Развлечения и праздники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800" dirty="0" err="1" smtClean="0">
                <a:latin typeface="Times New Roman" pitchFamily="18" charset="0"/>
              </a:rPr>
              <a:t>Уярня</a:t>
            </a:r>
            <a:r>
              <a:rPr lang="ru-RU" sz="1800" dirty="0" smtClean="0">
                <a:latin typeface="Times New Roman" pitchFamily="18" charset="0"/>
              </a:rPr>
              <a:t>», « </a:t>
            </a:r>
            <a:r>
              <a:rPr lang="ru-RU" sz="1800" dirty="0" err="1" smtClean="0">
                <a:latin typeface="Times New Roman" pitchFamily="18" charset="0"/>
              </a:rPr>
              <a:t>Пеледыш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пайрем</a:t>
            </a:r>
            <a:r>
              <a:rPr lang="ru-RU" sz="1800" dirty="0" smtClean="0">
                <a:latin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Концертная деятельность взрослых и детей.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6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71500" y="428625"/>
            <a:ext cx="3632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 </a:t>
            </a:r>
          </a:p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 детьми</a:t>
            </a:r>
          </a:p>
        </p:txBody>
      </p:sp>
      <p:pic>
        <p:nvPicPr>
          <p:cNvPr id="6" name="Picture 2" descr="F:\воспитатель\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14563"/>
            <a:ext cx="342900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F:\воспитатель\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0713"/>
            <a:ext cx="3643312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500563" y="3644900"/>
            <a:ext cx="43846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 работе с детьми используются</a:t>
            </a:r>
          </a:p>
          <a:p>
            <a:r>
              <a:rPr lang="ru-RU">
                <a:latin typeface="Times New Roman" pitchFamily="18" charset="0"/>
              </a:rPr>
              <a:t>разнообразные формы</a:t>
            </a:r>
          </a:p>
          <a:p>
            <a:r>
              <a:rPr lang="ru-RU">
                <a:latin typeface="Times New Roman" pitchFamily="18" charset="0"/>
              </a:rPr>
              <a:t>занятий. Занятие «Марийский </a:t>
            </a:r>
          </a:p>
          <a:p>
            <a:r>
              <a:rPr lang="ru-RU">
                <a:latin typeface="Times New Roman" pitchFamily="18" charset="0"/>
              </a:rPr>
              <a:t>национальный костюм» на базе нашего</a:t>
            </a:r>
          </a:p>
          <a:p>
            <a:r>
              <a:rPr lang="ru-RU">
                <a:latin typeface="Times New Roman" pitchFamily="18" charset="0"/>
              </a:rPr>
              <a:t>д/с проводит воспитатель</a:t>
            </a:r>
          </a:p>
          <a:p>
            <a:r>
              <a:rPr lang="ru-RU">
                <a:latin typeface="Times New Roman" pitchFamily="18" charset="0"/>
              </a:rPr>
              <a:t>дошкольной группы</a:t>
            </a:r>
          </a:p>
          <a:p>
            <a:r>
              <a:rPr lang="ru-RU">
                <a:latin typeface="Times New Roman" pitchFamily="18" charset="0"/>
              </a:rPr>
              <a:t>МКОУ НОШ д. Азиково.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71625" y="285750"/>
            <a:ext cx="614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214438" y="428625"/>
            <a:ext cx="575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Экскурсии в краеведческий музей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571500" y="4429125"/>
            <a:ext cx="4643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Организуются экскурсии в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 краеведческий </a:t>
            </a:r>
          </a:p>
          <a:p>
            <a:r>
              <a:rPr lang="ru-RU">
                <a:latin typeface="Times New Roman" pitchFamily="18" charset="0"/>
              </a:rPr>
              <a:t>музей нашего поселка. Через предметы, </a:t>
            </a:r>
          </a:p>
          <a:p>
            <a:r>
              <a:rPr lang="ru-RU">
                <a:latin typeface="Times New Roman" pitchFamily="18" charset="0"/>
              </a:rPr>
              <a:t>экспонаты  музея  дети в доступной  форме познают уникальную  историю </a:t>
            </a:r>
          </a:p>
          <a:p>
            <a:r>
              <a:rPr lang="ru-RU">
                <a:latin typeface="Times New Roman" pitchFamily="18" charset="0"/>
              </a:rPr>
              <a:t>своей малой родины.</a:t>
            </a:r>
          </a:p>
        </p:txBody>
      </p:sp>
      <p:pic>
        <p:nvPicPr>
          <p:cNvPr id="9" name="Picture 9" descr="DSC00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143000"/>
            <a:ext cx="2786062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DSCN13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86375" y="3429000"/>
            <a:ext cx="30003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DSC00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0" y="1214438"/>
            <a:ext cx="207168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8" name="WordArt 11"/>
          <p:cNvSpPr>
            <a:spLocks noChangeArrowheads="1" noChangeShapeType="1" noTextEdit="1"/>
          </p:cNvSpPr>
          <p:nvPr/>
        </p:nvSpPr>
        <p:spPr bwMode="auto">
          <a:xfrm>
            <a:off x="5715000" y="5786438"/>
            <a:ext cx="2686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Ончуласякме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1071563" y="3357563"/>
            <a:ext cx="2686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Щирькама</a:t>
            </a:r>
          </a:p>
        </p:txBody>
      </p:sp>
      <p:sp>
        <p:nvSpPr>
          <p:cNvPr id="22540" name="WordArt 11"/>
          <p:cNvSpPr>
            <a:spLocks noChangeArrowheads="1" noChangeShapeType="1" noTextEdit="1"/>
          </p:cNvSpPr>
          <p:nvPr/>
        </p:nvSpPr>
        <p:spPr bwMode="auto">
          <a:xfrm>
            <a:off x="5715000" y="1000125"/>
            <a:ext cx="29289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Щюешьпидишь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5" y="2428875"/>
            <a:ext cx="3929063" cy="200025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Встречи с жителями района – носителями социокультурных традиций в области ремесел песен, танцев дают возможность</a:t>
            </a:r>
          </a:p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расширить воспитательный процесс.</a:t>
            </a:r>
          </a:p>
          <a:p>
            <a:pPr algn="l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фото\14052015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71688"/>
            <a:ext cx="388461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6" descr="Узор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43125" y="50006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</a:p>
        </p:txBody>
      </p:sp>
      <p:pic>
        <p:nvPicPr>
          <p:cNvPr id="49155" name="Picture 3" descr="C:\Documents and Settings\User\Рабочий стол\фото\150520152529.jpg"/>
          <p:cNvPicPr>
            <a:picLocks noChangeAspect="1" noChangeArrowheads="1"/>
          </p:cNvPicPr>
          <p:nvPr/>
        </p:nvPicPr>
        <p:blipFill>
          <a:blip r:embed="rId3" cstate="print"/>
          <a:srcRect l="7813"/>
          <a:stretch>
            <a:fillRect/>
          </a:stretch>
        </p:blipFill>
        <p:spPr bwMode="auto">
          <a:xfrm>
            <a:off x="714375" y="1285875"/>
            <a:ext cx="337185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4500563" y="1285875"/>
            <a:ext cx="35290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Костюмов и украшений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выставок  дети получают возможность рассмотреть экспонаты, обсудить их особенности, задать вопросы.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1844</TotalTime>
  <Words>599</Words>
  <Application>Microsoft Office PowerPoint</Application>
  <PresentationFormat>Экран (4:3)</PresentationFormat>
  <Paragraphs>118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Актуальность:</vt:lpstr>
      <vt:lpstr>   Цель:   Создание условий  для ознакомления детей дошкольного возраста с историей, культурой и бытом   марийского народа. </vt:lpstr>
      <vt:lpstr>Основные  направления работы:</vt:lpstr>
      <vt:lpstr>Формы работы с детьми старшего дошкольного возраста:</vt:lpstr>
      <vt:lpstr>Слайд 6</vt:lpstr>
      <vt:lpstr>Слайд 7</vt:lpstr>
      <vt:lpstr>Встречи с интересными людьми</vt:lpstr>
      <vt:lpstr>Слайд 9</vt:lpstr>
      <vt:lpstr>Областной фестиваль народных промыслов «Вятский лапоть»</vt:lpstr>
      <vt:lpstr>Слайд 11</vt:lpstr>
      <vt:lpstr>Слайд 12</vt:lpstr>
      <vt:lpstr>Взаимодействие с семьями:</vt:lpstr>
      <vt:lpstr>Слайд 14</vt:lpstr>
      <vt:lpstr>Слайд 15</vt:lpstr>
      <vt:lpstr>Слайд 16</vt:lpstr>
      <vt:lpstr>Слайд 17</vt:lpstr>
      <vt:lpstr>Слайд 18</vt:lpstr>
    </vt:vector>
  </TitlesOfParts>
  <Company>Не имеет значения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XTreme</cp:lastModifiedBy>
  <cp:revision>264</cp:revision>
  <cp:lastPrinted>2015-05-18T11:30:35Z</cp:lastPrinted>
  <dcterms:created xsi:type="dcterms:W3CDTF">2007-04-08T09:59:33Z</dcterms:created>
  <dcterms:modified xsi:type="dcterms:W3CDTF">2015-06-28T18:32:32Z</dcterms:modified>
</cp:coreProperties>
</file>