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0" r:id="rId4"/>
    <p:sldId id="262" r:id="rId5"/>
    <p:sldId id="263" r:id="rId6"/>
    <p:sldId id="264" r:id="rId7"/>
    <p:sldId id="268" r:id="rId8"/>
    <p:sldId id="270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3" autoAdjust="0"/>
    <p:restoredTop sz="94671" autoAdjust="0"/>
  </p:normalViewPr>
  <p:slideViewPr>
    <p:cSldViewPr>
      <p:cViewPr>
        <p:scale>
          <a:sx n="48" d="100"/>
          <a:sy n="48" d="100"/>
        </p:scale>
        <p:origin x="-2262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1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6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209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4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21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89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4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4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3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1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user/21919934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voyrebenok.ru/index.shtml" TargetMode="External"/><Relationship Id="rId3" Type="http://schemas.openxmlformats.org/officeDocument/2006/relationships/hyperlink" Target="http://nsportal.ru/" TargetMode="External"/><Relationship Id="rId7" Type="http://schemas.openxmlformats.org/officeDocument/2006/relationships/hyperlink" Target="http://95.31.1.68/users.php?m=register" TargetMode="External"/><Relationship Id="rId12" Type="http://schemas.openxmlformats.org/officeDocument/2006/relationships/hyperlink" Target="http://www.liveinternet.ru/users/deti-6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net.ee/contests/index.php" TargetMode="External"/><Relationship Id="rId11" Type="http://schemas.openxmlformats.org/officeDocument/2006/relationships/hyperlink" Target="http://konspekt.vscolu.ru/" TargetMode="External"/><Relationship Id="rId5" Type="http://schemas.openxmlformats.org/officeDocument/2006/relationships/hyperlink" Target="http://detsad-kitty.ru/" TargetMode="External"/><Relationship Id="rId10" Type="http://schemas.openxmlformats.org/officeDocument/2006/relationships/hyperlink" Target="http://lutiksol.narod2.ru/" TargetMode="External"/><Relationship Id="rId4" Type="http://schemas.openxmlformats.org/officeDocument/2006/relationships/hyperlink" Target="http://www.o-detstve.ru/forteachers.html" TargetMode="External"/><Relationship Id="rId9" Type="http://schemas.openxmlformats.org/officeDocument/2006/relationships/hyperlink" Target="http://doshvozrast.ru/rabrod/rabrod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37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ле 2"/>
          <p:cNvSpPr txBox="1"/>
          <p:nvPr/>
        </p:nvSpPr>
        <p:spPr>
          <a:xfrm>
            <a:off x="653326" y="401733"/>
            <a:ext cx="7695491" cy="13665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ПОРТФОЛИО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3"/>
          <p:cNvSpPr txBox="1"/>
          <p:nvPr/>
        </p:nvSpPr>
        <p:spPr>
          <a:xfrm>
            <a:off x="263436" y="2041938"/>
            <a:ext cx="8707069" cy="19195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 err="1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Магдесян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Розы </a:t>
            </a:r>
            <a:r>
              <a:rPr lang="ru-RU" sz="4800" b="1" spc="50" dirty="0" err="1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Хевондовны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Безымян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248472" cy="3385146"/>
          </a:xfrm>
          <a:prstGeom prst="rect">
            <a:avLst/>
          </a:prstGeom>
          <a:noFill/>
        </p:spPr>
      </p:pic>
      <p:pic>
        <p:nvPicPr>
          <p:cNvPr id="2051" name="Picture 3" descr="C:\Users\user\Desktop\Безымянный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21125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75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2"/>
          <p:cNvSpPr txBox="1"/>
          <p:nvPr/>
        </p:nvSpPr>
        <p:spPr>
          <a:xfrm>
            <a:off x="2560509" y="117157"/>
            <a:ext cx="6403980" cy="1092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РЕЗЮМЕ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оле 14"/>
          <p:cNvSpPr txBox="1">
            <a:spLocks/>
          </p:cNvSpPr>
          <p:nvPr/>
        </p:nvSpPr>
        <p:spPr>
          <a:xfrm>
            <a:off x="4318856" y="663257"/>
            <a:ext cx="4608512" cy="305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Ф.И.О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000" u="sng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Магдесян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Роза </a:t>
            </a:r>
            <a:r>
              <a:rPr lang="ru-RU" sz="2000" u="sng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Хевондовна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Дата рождения: 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22.012.1989 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Место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рождения:</a:t>
            </a:r>
            <a:r>
              <a:rPr lang="ru-RU" sz="2000" u="sng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пРостовская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</a:t>
            </a:r>
            <a:r>
              <a:rPr lang="ru-RU" sz="2000" u="sng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Мясниковский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р-</a:t>
            </a:r>
            <a:r>
              <a:rPr lang="ru-RU" sz="2000" u="sng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он,с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Чалтырь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Гражданство: 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РФ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Пол: 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женский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roselita@mail,ru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оле 15"/>
          <p:cNvSpPr txBox="1">
            <a:spLocks/>
          </p:cNvSpPr>
          <p:nvPr/>
        </p:nvSpPr>
        <p:spPr>
          <a:xfrm>
            <a:off x="4318856" y="3717032"/>
            <a:ext cx="4681636" cy="31409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Место </a:t>
            </a:r>
            <a:r>
              <a:rPr lang="ru-RU" sz="2000" b="1" dirty="0" err="1">
                <a:effectLst/>
                <a:latin typeface="Times New Roman"/>
                <a:ea typeface="Calibri"/>
                <a:cs typeface="Times New Roman"/>
              </a:rPr>
              <a:t>работы:</a:t>
            </a:r>
            <a:r>
              <a:rPr lang="ru-RU" sz="2000" u="sng" dirty="0" err="1">
                <a:effectLst/>
                <a:latin typeface="Times New Roman"/>
                <a:ea typeface="Calibri"/>
                <a:cs typeface="Times New Roman"/>
              </a:rPr>
              <a:t>Муниципальное</a:t>
            </a:r>
            <a:r>
              <a:rPr lang="ru-RU" sz="2000" u="sng" dirty="0">
                <a:effectLst/>
                <a:latin typeface="Times New Roman"/>
                <a:ea typeface="Calibri"/>
                <a:cs typeface="Times New Roman"/>
              </a:rPr>
              <a:t> бюджетное дошкольное образовательное учреждение </a:t>
            </a: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« </a:t>
            </a:r>
            <a:r>
              <a:rPr lang="ru-RU" sz="2000" u="sng" dirty="0">
                <a:effectLst/>
                <a:latin typeface="Times New Roman"/>
                <a:ea typeface="Calibri"/>
                <a:cs typeface="Times New Roman"/>
              </a:rPr>
              <a:t>детский сад № </a:t>
            </a:r>
            <a:r>
              <a:rPr lang="en-US" sz="2000" u="sng" dirty="0" smtClean="0">
                <a:latin typeface="Times New Roman"/>
                <a:ea typeface="Calibri"/>
                <a:cs typeface="Times New Roman"/>
              </a:rPr>
              <a:t>16 </a:t>
            </a:r>
            <a:r>
              <a:rPr lang="ru-RU" sz="2000" u="sng" dirty="0" smtClean="0">
                <a:latin typeface="Times New Roman"/>
                <a:ea typeface="Calibri"/>
                <a:cs typeface="Times New Roman"/>
              </a:rPr>
              <a:t>«Пчёлка»</a:t>
            </a: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 , Ростовская </a:t>
            </a:r>
            <a:r>
              <a:rPr lang="ru-RU" sz="2000" u="sng" dirty="0" err="1" smtClean="0">
                <a:effectLst/>
                <a:latin typeface="Times New Roman"/>
                <a:ea typeface="Calibri"/>
                <a:cs typeface="Times New Roman"/>
              </a:rPr>
              <a:t>область,Мясниковский</a:t>
            </a: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u="sng" dirty="0" err="1" smtClean="0">
                <a:effectLst/>
                <a:latin typeface="Times New Roman"/>
                <a:ea typeface="Calibri"/>
                <a:cs typeface="Times New Roman"/>
              </a:rPr>
              <a:t>район,с</a:t>
            </a: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. Чалтырь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Педагогический </a:t>
            </a:r>
            <a:r>
              <a:rPr lang="ru-RU" sz="2000" b="1" dirty="0">
                <a:effectLst/>
                <a:latin typeface="Times New Roman"/>
                <a:ea typeface="Calibri"/>
                <a:cs typeface="Times New Roman"/>
              </a:rPr>
              <a:t>стаж: </a:t>
            </a:r>
            <a:r>
              <a:rPr lang="ru-RU" sz="2000" u="sng" dirty="0" smtClean="0">
                <a:effectLst/>
                <a:latin typeface="Times New Roman"/>
                <a:ea typeface="Calibri"/>
                <a:cs typeface="Times New Roman"/>
              </a:rPr>
              <a:t>3 года</a:t>
            </a:r>
            <a:endParaRPr lang="ru-RU" sz="20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/>
                <a:ea typeface="Calibri"/>
                <a:cs typeface="Times New Roman"/>
              </a:rPr>
              <a:t>Стаж работы в </a:t>
            </a: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МБДОУ  д/с «Пчёлка»: 2 года</a:t>
            </a:r>
            <a:endParaRPr lang="ru-RU" sz="20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none" strike="noStrike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none" strike="noStrike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none" strike="noStrike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104456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6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4322060"/>
              </p:ext>
            </p:extLst>
          </p:nvPr>
        </p:nvGraphicFramePr>
        <p:xfrm>
          <a:off x="683568" y="908721"/>
          <a:ext cx="7488832" cy="4491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975"/>
                <a:gridCol w="4073496"/>
                <a:gridCol w="1817361"/>
              </a:tblGrid>
              <a:tr h="1034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Годы учебы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учреждения, город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Курс, 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6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2009-2013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ТГПИ им. А.П. </a:t>
                      </a:r>
                      <a:r>
                        <a:rPr lang="ru-RU" sz="1400" dirty="0" err="1" smtClean="0">
                          <a:effectLst/>
                        </a:rPr>
                        <a:t>Чехова,г.Таганрог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1-4 </a:t>
                      </a:r>
                      <a:r>
                        <a:rPr lang="ru-RU" sz="1400" dirty="0">
                          <a:effectLst/>
                        </a:rPr>
                        <a:t>курс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2006-2009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ДПК , Ростов-на-Дону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1-3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1996-2006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МОУ СОШ №</a:t>
                      </a:r>
                      <a:r>
                        <a:rPr lang="ru-RU" sz="1400" baseline="0" dirty="0" smtClean="0">
                          <a:effectLst/>
                        </a:rPr>
                        <a:t> 2,с. Чалтырь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1-11 </a:t>
                      </a: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-18466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Образование: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85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20"/>
          <p:cNvSpPr txBox="1"/>
          <p:nvPr/>
        </p:nvSpPr>
        <p:spPr>
          <a:xfrm>
            <a:off x="968783" y="-626110"/>
            <a:ext cx="7247890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Ресурсное обеспечение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29"/>
          <p:cNvSpPr txBox="1">
            <a:spLocks/>
          </p:cNvSpPr>
          <p:nvPr/>
        </p:nvSpPr>
        <p:spPr>
          <a:xfrm>
            <a:off x="892492" y="1202690"/>
            <a:ext cx="7359015" cy="8394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600">
                <a:effectLst/>
                <a:latin typeface="Times New Roman"/>
                <a:ea typeface="Calibri"/>
                <a:cs typeface="Times New Roman"/>
              </a:rPr>
              <a:t>Список научно-методического обеспечения:</a:t>
            </a:r>
            <a:endParaRPr lang="ru-RU" sz="1100">
              <a:effectLst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80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Поле 21"/>
          <p:cNvSpPr txBox="1">
            <a:spLocks noChangeArrowheads="1"/>
          </p:cNvSpPr>
          <p:nvPr/>
        </p:nvSpPr>
        <p:spPr bwMode="auto">
          <a:xfrm>
            <a:off x="323528" y="2564904"/>
            <a:ext cx="8568952" cy="51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/>
                <a:ea typeface="Calibri"/>
                <a:cs typeface="Times New Roman"/>
              </a:rPr>
              <a:t>Использование методических материалов и учебно-методической литературы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/>
                <a:ea typeface="Calibri"/>
                <a:cs typeface="Times New Roman"/>
              </a:rPr>
              <a:t>Использование ИКТ  в образовательном процессе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/>
                <a:ea typeface="Calibri"/>
                <a:cs typeface="Times New Roman"/>
              </a:rPr>
              <a:t>Информация об участии в профессиональных и творческих педагогических конкурсах, проведении семинаров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sz="16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3"/>
              </a:rPr>
              <a:t>/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1603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24"/>
          <p:cNvSpPr txBox="1">
            <a:spLocks noChangeArrowheads="1"/>
          </p:cNvSpPr>
          <p:nvPr/>
        </p:nvSpPr>
        <p:spPr bwMode="auto">
          <a:xfrm>
            <a:off x="913949" y="0"/>
            <a:ext cx="7381875" cy="192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Использование методических материалов и учебно-методической литературы: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Поле 26"/>
          <p:cNvSpPr txBox="1">
            <a:spLocks noChangeArrowheads="1"/>
          </p:cNvSpPr>
          <p:nvPr/>
        </p:nvSpPr>
        <p:spPr bwMode="auto">
          <a:xfrm>
            <a:off x="179511" y="1716325"/>
            <a:ext cx="864542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речи в детском саду»-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В.В.Гербова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средняя группа. Издательство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Мозайка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-Синтез, Москва,2014-80 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Ознакомление с природой в детском саду»-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О.А.Соломенникова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средняя группа. Издательство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Мозайка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-Синтез, Москва,2014-96 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Изобразительная деятельность в детском саду»-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Т.С.Комарова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средняя группа. Издательство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Мозайка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-Синтез, Москва,2014-96 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«Ознакомление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предметным и социальным окружением»- О.В.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средняя группа. Издательство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Мозайка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-Синтез, Москва,2014-96 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«Конструирование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строительного материала»-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Л.В.Куцакова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средняя группа. Издательство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Мозайка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-Синтез, Москва,2014-80с.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«Физическая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культура в детском саду»-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Л.И.Пензулаева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средняя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группа.Издательство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Мозайка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-Синтез, Москва,2014-112 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«Формирование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элементарных математических представлений»- И.А.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Помораева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В.А.Позина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средняя группа. Издательство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Мозайка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-Синтез, Москва, 2014-64 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7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27"/>
          <p:cNvSpPr txBox="1">
            <a:spLocks noChangeArrowheads="1"/>
          </p:cNvSpPr>
          <p:nvPr/>
        </p:nvSpPr>
        <p:spPr bwMode="auto">
          <a:xfrm>
            <a:off x="1002030" y="-134302"/>
            <a:ext cx="7102475" cy="199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Использование ИКТ  в образовательном процессе: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000" b="1">
                <a:solidFill>
                  <a:srgbClr val="FF3300"/>
                </a:solidFill>
                <a:effectLst/>
                <a:latin typeface="Calibri"/>
                <a:ea typeface="Calibri"/>
                <a:cs typeface="Times New Roman"/>
              </a:rPr>
              <a:t>Список используемых Интернет- ресурсов: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800" b="1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80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6411478"/>
              </p:ext>
            </p:extLst>
          </p:nvPr>
        </p:nvGraphicFramePr>
        <p:xfrm>
          <a:off x="287524" y="1860418"/>
          <a:ext cx="8676964" cy="4736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774"/>
                <a:gridCol w="4216056"/>
                <a:gridCol w="3955134"/>
              </a:tblGrid>
              <a:tr h="2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сайта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Социальная сеть работников</a:t>
                      </a:r>
                    </a:p>
                    <a:p>
                      <a:r>
                        <a:rPr lang="ru-RU" sz="1600" dirty="0" smtClean="0"/>
                        <a:t>образования 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ru-RU" sz="18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:/</a:t>
                      </a:r>
                      <a:r>
                        <a:rPr lang="en-US" sz="18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На главную"/>
                        </a:rPr>
                        <a:t>nsportal.ru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 педагогов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www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o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detstve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forteachers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html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Портал Солнышко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www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solnet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ee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contests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index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php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Kinder-planet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://95.31.1.68/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users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php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?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m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=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register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Твой ребенок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www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tvoyrebenok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ru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index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shtml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Воспитание детей дошкольного возраста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://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doshvozrast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ru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rabrod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rabrod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837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ДЕТ</a:t>
                      </a:r>
                      <a:r>
                        <a:rPr lang="ru-R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сад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http://detsad-kitty.ru/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Мультимедиа для дошколят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http://lutiksol.narod2.ru/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Конспекты занятий в детском саду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http://konspekt.vscolu.ru/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Дети-66.ру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www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liveinternet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ru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users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deti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-66/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10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41"/>
          <p:cNvSpPr txBox="1">
            <a:spLocks/>
          </p:cNvSpPr>
          <p:nvPr/>
        </p:nvSpPr>
        <p:spPr>
          <a:xfrm>
            <a:off x="914400" y="1"/>
            <a:ext cx="7315200" cy="134076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ПЕРЕЧЕНЬ МЕТОДИЧЕСКИХ РАЗРАБОТОК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3424446"/>
              </p:ext>
            </p:extLst>
          </p:nvPr>
        </p:nvGraphicFramePr>
        <p:xfrm>
          <a:off x="179512" y="1227798"/>
          <a:ext cx="8784976" cy="4787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496"/>
                <a:gridCol w="7045493"/>
                <a:gridCol w="1206987"/>
              </a:tblGrid>
              <a:tr h="273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методической разработки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1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Родительское собрание </a:t>
                      </a:r>
                      <a:r>
                        <a:rPr lang="ru-RU" sz="1400" dirty="0" smtClean="0">
                          <a:effectLst/>
                        </a:rPr>
                        <a:t>«Давайте знакомиться»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1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Режимные моменты в детском саду: подъем детей после сна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1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Родительское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собрание «Организация образовательной деятельности»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1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Родительский </a:t>
                      </a:r>
                      <a:r>
                        <a:rPr lang="ru-RU" sz="1400" dirty="0" smtClean="0">
                          <a:effectLst/>
                        </a:rPr>
                        <a:t>проект  «Выставка работ из природного материала»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53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Родительское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собрание. Круглый стол. «Капризы и упрямства детей дошкольного возраста»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1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Доклад </a:t>
                      </a:r>
                      <a:r>
                        <a:rPr lang="ru-RU" sz="1400" dirty="0" smtClean="0">
                          <a:effectLst/>
                        </a:rPr>
                        <a:t>«Нетрадиционные</a:t>
                      </a:r>
                      <a:r>
                        <a:rPr lang="ru-RU" sz="1400" baseline="0" dirty="0" smtClean="0">
                          <a:effectLst/>
                        </a:rPr>
                        <a:t> техники рисования в ДОУ»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622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Доклад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«Система работы в развитии мелкой моторики у детей дошкольного возраста с использованием </a:t>
                      </a:r>
                      <a:r>
                        <a:rPr lang="ru-RU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здоровьезберегающих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технологий.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1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Занятие по </a:t>
                      </a:r>
                      <a:r>
                        <a:rPr lang="ru-RU" sz="1400" dirty="0" smtClean="0">
                          <a:effectLst/>
                        </a:rPr>
                        <a:t>нетрадиционному рисованию «Одуванчики-</a:t>
                      </a:r>
                      <a:r>
                        <a:rPr lang="ru-RU" sz="1400" dirty="0" err="1" smtClean="0">
                          <a:effectLst/>
                        </a:rPr>
                        <a:t>цветы,с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ловно</a:t>
                      </a:r>
                      <a:r>
                        <a:rPr lang="ru-RU" sz="1400" dirty="0" smtClean="0">
                          <a:effectLst/>
                        </a:rPr>
                        <a:t> солнышко, желты»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1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Занятие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по развитию речи «Кто в теремочке живёт?»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71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Занятие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по развитию речи « Репка»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30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Родительское собрание. Круглый </a:t>
                      </a:r>
                      <a:r>
                        <a:rPr lang="ru-RU" sz="1400" dirty="0" smtClean="0">
                          <a:effectLst/>
                        </a:rPr>
                        <a:t>стол.</a:t>
                      </a:r>
                      <a:r>
                        <a:rPr lang="ru-RU" sz="1400" baseline="0" dirty="0" smtClean="0">
                          <a:effectLst/>
                        </a:rPr>
                        <a:t> «В каждом доме свои традиции»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Занятие по ФЭМП «Шар»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2014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252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 Занятие по Физической культуре.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94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46"/>
          <p:cNvSpPr txBox="1"/>
          <p:nvPr/>
        </p:nvSpPr>
        <p:spPr>
          <a:xfrm>
            <a:off x="323528" y="0"/>
            <a:ext cx="8568952" cy="23488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Самообразование.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Влияние развития мелкой моторики рук на качество речи детей младшего  дошкольного возраста.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ln w="24498" cap="flat" cmpd="dbl" algn="ctr">
                <a:solidFill>
                  <a:srgbClr val="D02E29"/>
                </a:solidFill>
                <a:prstDash val="solid"/>
                <a:miter lim="0"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Поле 81"/>
          <p:cNvSpPr txBox="1"/>
          <p:nvPr/>
        </p:nvSpPr>
        <p:spPr>
          <a:xfrm>
            <a:off x="287524" y="2348880"/>
            <a:ext cx="8568952" cy="41044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Цель: Повышение своего теоретического уровня, профессионального мастерства и компетентности.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Задачи: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/>
                <a:cs typeface="Times New Roman"/>
              </a:rPr>
              <a:t>Совершенствовать </a:t>
            </a:r>
            <a:r>
              <a:rPr lang="ru-RU" sz="2000" dirty="0">
                <a:ea typeface="Calibri"/>
                <a:cs typeface="Times New Roman"/>
              </a:rPr>
              <a:t>зрительно-двигательная координация, ориентировку в </a:t>
            </a:r>
            <a:r>
              <a:rPr lang="ru-RU" sz="2000" dirty="0" err="1">
                <a:ea typeface="Calibri"/>
                <a:cs typeface="Times New Roman"/>
              </a:rPr>
              <a:t>микропространстве</a:t>
            </a:r>
            <a:r>
              <a:rPr lang="ru-RU" sz="2000" dirty="0">
                <a:ea typeface="Calibri"/>
                <a:cs typeface="Times New Roman"/>
              </a:rPr>
              <a:t>, укреплять мелкую мускулатуру пальцев руки.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•    Стимулировать </a:t>
            </a:r>
            <a:r>
              <a:rPr lang="ru-RU" sz="2000" dirty="0">
                <a:ea typeface="Calibri"/>
                <a:cs typeface="Times New Roman"/>
              </a:rPr>
              <a:t>речевое развитие, психические процессы через тренинг движения пальцев рук детей.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/>
                <a:cs typeface="Times New Roman"/>
              </a:rPr>
              <a:t>Использовать </a:t>
            </a:r>
            <a:r>
              <a:rPr lang="ru-RU" sz="2000" dirty="0">
                <a:ea typeface="Calibri"/>
                <a:cs typeface="Times New Roman"/>
              </a:rPr>
              <a:t>в работе упражнения для развития моторики пальцев рук: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/>
                <a:cs typeface="Times New Roman"/>
              </a:rPr>
              <a:t>Пальчиковая </a:t>
            </a:r>
            <a:r>
              <a:rPr lang="ru-RU" sz="2000" dirty="0">
                <a:ea typeface="Calibri"/>
                <a:cs typeface="Times New Roman"/>
              </a:rPr>
              <a:t>гимнастика (театр на руке, теневой театр, игры с пальцами).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8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Безымян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64762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78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618</Words>
  <Application>Microsoft Office PowerPoint</Application>
  <PresentationFormat>Экран (4:3)</PresentationFormat>
  <Paragraphs>156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2013-01-31T10:08:31Z</dcterms:created>
  <dcterms:modified xsi:type="dcterms:W3CDTF">2015-06-16T07:35:08Z</dcterms:modified>
</cp:coreProperties>
</file>