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64" r:id="rId5"/>
    <p:sldId id="260" r:id="rId6"/>
    <p:sldId id="261" r:id="rId7"/>
    <p:sldId id="263" r:id="rId8"/>
    <p:sldId id="262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0" autoAdjust="0"/>
    <p:restoredTop sz="94607" autoAdjust="0"/>
  </p:normalViewPr>
  <p:slideViewPr>
    <p:cSldViewPr>
      <p:cViewPr>
        <p:scale>
          <a:sx n="68" d="100"/>
          <a:sy n="68" d="100"/>
        </p:scale>
        <p:origin x="-15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37E3-88F4-4779-82D4-F5B58C5EFFD7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766D-20A1-4B22-9BCD-76604887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айне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и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ат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ай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ай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19268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32</cp:revision>
  <dcterms:created xsi:type="dcterms:W3CDTF">2015-02-25T06:15:45Z</dcterms:created>
  <dcterms:modified xsi:type="dcterms:W3CDTF">2015-06-29T17:55:54Z</dcterms:modified>
</cp:coreProperties>
</file>