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977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2D52C-8DD6-4990-BF8F-4FE2AE5230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67F327-F2F4-4BBA-B1A6-EC6E07D26DC0}">
      <dgm:prSet/>
      <dgm:spPr/>
      <dgm:t>
        <a:bodyPr/>
        <a:lstStyle/>
        <a:p>
          <a:pPr rtl="0"/>
          <a:r>
            <a:rPr lang="ru-RU" dirty="0" smtClean="0"/>
            <a:t>ДВИЖЕНИЯ</a:t>
          </a:r>
          <a:endParaRPr lang="ru-RU" dirty="0"/>
        </a:p>
      </dgm:t>
    </dgm:pt>
    <dgm:pt modelId="{CD8A10D5-DDF3-4309-95D9-04D003E7930C}" type="parTrans" cxnId="{74795315-BAD7-4179-9354-8445DF881539}">
      <dgm:prSet/>
      <dgm:spPr/>
      <dgm:t>
        <a:bodyPr/>
        <a:lstStyle/>
        <a:p>
          <a:endParaRPr lang="ru-RU"/>
        </a:p>
      </dgm:t>
    </dgm:pt>
    <dgm:pt modelId="{441294A9-DDB3-4787-8A40-71A07D96FC06}" type="sibTrans" cxnId="{74795315-BAD7-4179-9354-8445DF881539}">
      <dgm:prSet/>
      <dgm:spPr/>
      <dgm:t>
        <a:bodyPr/>
        <a:lstStyle/>
        <a:p>
          <a:endParaRPr lang="ru-RU"/>
        </a:p>
      </dgm:t>
    </dgm:pt>
    <dgm:pt modelId="{9CEDC902-4305-4368-8082-E485E313D9CC}">
      <dgm:prSet/>
      <dgm:spPr/>
      <dgm:t>
        <a:bodyPr/>
        <a:lstStyle/>
        <a:p>
          <a:pPr rtl="0"/>
          <a:r>
            <a:rPr lang="ru-RU" dirty="0" smtClean="0"/>
            <a:t>ПИТАНИЕ</a:t>
          </a:r>
          <a:endParaRPr lang="ru-RU" dirty="0"/>
        </a:p>
      </dgm:t>
    </dgm:pt>
    <dgm:pt modelId="{5DB045BD-AB73-4694-AE0A-622903938085}" type="parTrans" cxnId="{D87B5EC6-37BF-4556-AF4A-3957F521C5D3}">
      <dgm:prSet/>
      <dgm:spPr/>
      <dgm:t>
        <a:bodyPr/>
        <a:lstStyle/>
        <a:p>
          <a:endParaRPr lang="ru-RU"/>
        </a:p>
      </dgm:t>
    </dgm:pt>
    <dgm:pt modelId="{018EC99E-35D3-4BF1-862D-28CFC97B42CF}" type="sibTrans" cxnId="{D87B5EC6-37BF-4556-AF4A-3957F521C5D3}">
      <dgm:prSet/>
      <dgm:spPr/>
      <dgm:t>
        <a:bodyPr/>
        <a:lstStyle/>
        <a:p>
          <a:endParaRPr lang="ru-RU"/>
        </a:p>
      </dgm:t>
    </dgm:pt>
    <dgm:pt modelId="{DC613F0B-7F7B-4833-9619-2C7A4A6DBA22}">
      <dgm:prSet/>
      <dgm:spPr/>
      <dgm:t>
        <a:bodyPr/>
        <a:lstStyle/>
        <a:p>
          <a:pPr rtl="0"/>
          <a:r>
            <a:rPr lang="ru-RU" dirty="0" smtClean="0"/>
            <a:t>РЕЖИМ</a:t>
          </a:r>
          <a:endParaRPr lang="ru-RU" dirty="0"/>
        </a:p>
      </dgm:t>
    </dgm:pt>
    <dgm:pt modelId="{69BFA245-5453-4146-BE11-1530D8992691}" type="parTrans" cxnId="{37566636-EEA2-438D-A6E9-6035426B2CC1}">
      <dgm:prSet/>
      <dgm:spPr/>
      <dgm:t>
        <a:bodyPr/>
        <a:lstStyle/>
        <a:p>
          <a:endParaRPr lang="ru-RU"/>
        </a:p>
      </dgm:t>
    </dgm:pt>
    <dgm:pt modelId="{4D72BB54-6299-45D0-9781-B170D4460E02}" type="sibTrans" cxnId="{37566636-EEA2-438D-A6E9-6035426B2CC1}">
      <dgm:prSet/>
      <dgm:spPr/>
      <dgm:t>
        <a:bodyPr/>
        <a:lstStyle/>
        <a:p>
          <a:endParaRPr lang="ru-RU"/>
        </a:p>
      </dgm:t>
    </dgm:pt>
    <dgm:pt modelId="{2F2A3657-0E1C-4A80-B4F8-9C55803239CA}">
      <dgm:prSet/>
      <dgm:spPr/>
      <dgm:t>
        <a:bodyPr/>
        <a:lstStyle/>
        <a:p>
          <a:pPr rtl="0"/>
          <a:r>
            <a:rPr lang="ru-RU" dirty="0" smtClean="0"/>
            <a:t>ЗАКАЛИВАНИЕ</a:t>
          </a:r>
          <a:endParaRPr lang="ru-RU" dirty="0"/>
        </a:p>
      </dgm:t>
    </dgm:pt>
    <dgm:pt modelId="{54549E45-4577-4D82-820B-8D0B2AEA4741}" type="parTrans" cxnId="{072053A2-F7CB-4529-9593-B06DF1CE5471}">
      <dgm:prSet/>
      <dgm:spPr/>
      <dgm:t>
        <a:bodyPr/>
        <a:lstStyle/>
        <a:p>
          <a:endParaRPr lang="ru-RU"/>
        </a:p>
      </dgm:t>
    </dgm:pt>
    <dgm:pt modelId="{9E804FAB-7905-49AE-8B66-E859C5A8DDD2}" type="sibTrans" cxnId="{072053A2-F7CB-4529-9593-B06DF1CE5471}">
      <dgm:prSet/>
      <dgm:spPr/>
      <dgm:t>
        <a:bodyPr/>
        <a:lstStyle/>
        <a:p>
          <a:endParaRPr lang="ru-RU"/>
        </a:p>
      </dgm:t>
    </dgm:pt>
    <dgm:pt modelId="{A1FCC969-65DD-4EF9-A620-F322522924FC}" type="pres">
      <dgm:prSet presAssocID="{AF72D52C-8DD6-4990-BF8F-4FE2AE5230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A97DF-010B-487E-A92B-5CC3A21E1A43}" type="pres">
      <dgm:prSet presAssocID="{C767F327-F2F4-4BBA-B1A6-EC6E07D26D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89FD6-6CEB-4CEA-B62B-674E781CB5C9}" type="pres">
      <dgm:prSet presAssocID="{441294A9-DDB3-4787-8A40-71A07D96FC0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5E07A98-4CC7-4AEF-9E2F-70DC7183975A}" type="pres">
      <dgm:prSet presAssocID="{441294A9-DDB3-4787-8A40-71A07D96FC0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DEB6143-FADE-4D03-AD58-CF80577AE7F6}" type="pres">
      <dgm:prSet presAssocID="{9CEDC902-4305-4368-8082-E485E313D9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4C5C8-B9E4-4E97-BBDD-90EF0899E527}" type="pres">
      <dgm:prSet presAssocID="{018EC99E-35D3-4BF1-862D-28CFC97B42C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6FE54F1-DBEF-4F53-BA61-C822FA5C798E}" type="pres">
      <dgm:prSet presAssocID="{018EC99E-35D3-4BF1-862D-28CFC97B42C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A4978F7-A614-4A2F-8224-BB922444642A}" type="pres">
      <dgm:prSet presAssocID="{DC613F0B-7F7B-4833-9619-2C7A4A6DBA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030-115A-44ED-A272-21FA92E8EAA6}" type="pres">
      <dgm:prSet presAssocID="{4D72BB54-6299-45D0-9781-B170D4460E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49014B8-B6EA-4468-BE5E-B66E59100AC6}" type="pres">
      <dgm:prSet presAssocID="{4D72BB54-6299-45D0-9781-B170D4460E0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605F0E7-932A-4921-996E-07F827BD83EE}" type="pres">
      <dgm:prSet presAssocID="{2F2A3657-0E1C-4A80-B4F8-9C55803239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46261-C39C-4CBE-B252-BA94C8BAF7BC}" type="pres">
      <dgm:prSet presAssocID="{9E804FAB-7905-49AE-8B66-E859C5A8DDD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9BC4E68-D921-43EB-8A88-BD179061C091}" type="pres">
      <dgm:prSet presAssocID="{9E804FAB-7905-49AE-8B66-E859C5A8DDD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7458A7E-5333-4B94-8479-328C6747FD6E}" type="presOf" srcId="{441294A9-DDB3-4787-8A40-71A07D96FC06}" destId="{59889FD6-6CEB-4CEA-B62B-674E781CB5C9}" srcOrd="0" destOrd="0" presId="urn:microsoft.com/office/officeart/2005/8/layout/cycle2"/>
    <dgm:cxn modelId="{4A8F60F3-D697-46B4-B61D-EB1469316B9D}" type="presOf" srcId="{AF72D52C-8DD6-4990-BF8F-4FE2AE5230E2}" destId="{A1FCC969-65DD-4EF9-A620-F322522924FC}" srcOrd="0" destOrd="0" presId="urn:microsoft.com/office/officeart/2005/8/layout/cycle2"/>
    <dgm:cxn modelId="{D87B5EC6-37BF-4556-AF4A-3957F521C5D3}" srcId="{AF72D52C-8DD6-4990-BF8F-4FE2AE5230E2}" destId="{9CEDC902-4305-4368-8082-E485E313D9CC}" srcOrd="1" destOrd="0" parTransId="{5DB045BD-AB73-4694-AE0A-622903938085}" sibTransId="{018EC99E-35D3-4BF1-862D-28CFC97B42CF}"/>
    <dgm:cxn modelId="{74795315-BAD7-4179-9354-8445DF881539}" srcId="{AF72D52C-8DD6-4990-BF8F-4FE2AE5230E2}" destId="{C767F327-F2F4-4BBA-B1A6-EC6E07D26DC0}" srcOrd="0" destOrd="0" parTransId="{CD8A10D5-DDF3-4309-95D9-04D003E7930C}" sibTransId="{441294A9-DDB3-4787-8A40-71A07D96FC06}"/>
    <dgm:cxn modelId="{91E2CFCA-886B-4251-8F8E-4DF6297937C9}" type="presOf" srcId="{018EC99E-35D3-4BF1-862D-28CFC97B42CF}" destId="{36FE54F1-DBEF-4F53-BA61-C822FA5C798E}" srcOrd="1" destOrd="0" presId="urn:microsoft.com/office/officeart/2005/8/layout/cycle2"/>
    <dgm:cxn modelId="{FA8CD67B-4F31-4132-A7B5-4B429B8063D3}" type="presOf" srcId="{9CEDC902-4305-4368-8082-E485E313D9CC}" destId="{1DEB6143-FADE-4D03-AD58-CF80577AE7F6}" srcOrd="0" destOrd="0" presId="urn:microsoft.com/office/officeart/2005/8/layout/cycle2"/>
    <dgm:cxn modelId="{7C788947-25A2-496A-BE44-702930C3D96B}" type="presOf" srcId="{2F2A3657-0E1C-4A80-B4F8-9C55803239CA}" destId="{4605F0E7-932A-4921-996E-07F827BD83EE}" srcOrd="0" destOrd="0" presId="urn:microsoft.com/office/officeart/2005/8/layout/cycle2"/>
    <dgm:cxn modelId="{32A78DF8-2793-4BF1-8F45-D7770B4B6B25}" type="presOf" srcId="{4D72BB54-6299-45D0-9781-B170D4460E02}" destId="{3C713030-115A-44ED-A272-21FA92E8EAA6}" srcOrd="0" destOrd="0" presId="urn:microsoft.com/office/officeart/2005/8/layout/cycle2"/>
    <dgm:cxn modelId="{465E1DEC-42E0-422B-B27A-9043C7ED2496}" type="presOf" srcId="{018EC99E-35D3-4BF1-862D-28CFC97B42CF}" destId="{DAE4C5C8-B9E4-4E97-BBDD-90EF0899E527}" srcOrd="0" destOrd="0" presId="urn:microsoft.com/office/officeart/2005/8/layout/cycle2"/>
    <dgm:cxn modelId="{37566636-EEA2-438D-A6E9-6035426B2CC1}" srcId="{AF72D52C-8DD6-4990-BF8F-4FE2AE5230E2}" destId="{DC613F0B-7F7B-4833-9619-2C7A4A6DBA22}" srcOrd="2" destOrd="0" parTransId="{69BFA245-5453-4146-BE11-1530D8992691}" sibTransId="{4D72BB54-6299-45D0-9781-B170D4460E02}"/>
    <dgm:cxn modelId="{7685D956-3856-4A16-9986-25B6E78EC702}" type="presOf" srcId="{DC613F0B-7F7B-4833-9619-2C7A4A6DBA22}" destId="{FA4978F7-A614-4A2F-8224-BB922444642A}" srcOrd="0" destOrd="0" presId="urn:microsoft.com/office/officeart/2005/8/layout/cycle2"/>
    <dgm:cxn modelId="{6C930DBE-3CC1-41AB-AA42-4585C20A3387}" type="presOf" srcId="{4D72BB54-6299-45D0-9781-B170D4460E02}" destId="{E49014B8-B6EA-4468-BE5E-B66E59100AC6}" srcOrd="1" destOrd="0" presId="urn:microsoft.com/office/officeart/2005/8/layout/cycle2"/>
    <dgm:cxn modelId="{271E3AA7-24CD-4C62-AD10-6CCC0A111245}" type="presOf" srcId="{9E804FAB-7905-49AE-8B66-E859C5A8DDD2}" destId="{39BC4E68-D921-43EB-8A88-BD179061C091}" srcOrd="1" destOrd="0" presId="urn:microsoft.com/office/officeart/2005/8/layout/cycle2"/>
    <dgm:cxn modelId="{5845D9FC-43E5-4D4C-8276-580BAC82468F}" type="presOf" srcId="{C767F327-F2F4-4BBA-B1A6-EC6E07D26DC0}" destId="{ACEA97DF-010B-487E-A92B-5CC3A21E1A43}" srcOrd="0" destOrd="0" presId="urn:microsoft.com/office/officeart/2005/8/layout/cycle2"/>
    <dgm:cxn modelId="{E6926EFC-8F84-4EA1-B273-BF6F3A895262}" type="presOf" srcId="{441294A9-DDB3-4787-8A40-71A07D96FC06}" destId="{35E07A98-4CC7-4AEF-9E2F-70DC7183975A}" srcOrd="1" destOrd="0" presId="urn:microsoft.com/office/officeart/2005/8/layout/cycle2"/>
    <dgm:cxn modelId="{5A6912DB-3D96-4FCE-B7D0-1D722ABF0BD1}" type="presOf" srcId="{9E804FAB-7905-49AE-8B66-E859C5A8DDD2}" destId="{97D46261-C39C-4CBE-B252-BA94C8BAF7BC}" srcOrd="0" destOrd="0" presId="urn:microsoft.com/office/officeart/2005/8/layout/cycle2"/>
    <dgm:cxn modelId="{072053A2-F7CB-4529-9593-B06DF1CE5471}" srcId="{AF72D52C-8DD6-4990-BF8F-4FE2AE5230E2}" destId="{2F2A3657-0E1C-4A80-B4F8-9C55803239CA}" srcOrd="3" destOrd="0" parTransId="{54549E45-4577-4D82-820B-8D0B2AEA4741}" sibTransId="{9E804FAB-7905-49AE-8B66-E859C5A8DDD2}"/>
    <dgm:cxn modelId="{AF97162E-74DA-4D50-95A8-0444D4A0A63A}" type="presParOf" srcId="{A1FCC969-65DD-4EF9-A620-F322522924FC}" destId="{ACEA97DF-010B-487E-A92B-5CC3A21E1A43}" srcOrd="0" destOrd="0" presId="urn:microsoft.com/office/officeart/2005/8/layout/cycle2"/>
    <dgm:cxn modelId="{DAEAF41C-CB00-4F49-8AF5-6AF8CD63BB9C}" type="presParOf" srcId="{A1FCC969-65DD-4EF9-A620-F322522924FC}" destId="{59889FD6-6CEB-4CEA-B62B-674E781CB5C9}" srcOrd="1" destOrd="0" presId="urn:microsoft.com/office/officeart/2005/8/layout/cycle2"/>
    <dgm:cxn modelId="{64F7991A-9DBF-4AC6-AB11-80E2720F73FE}" type="presParOf" srcId="{59889FD6-6CEB-4CEA-B62B-674E781CB5C9}" destId="{35E07A98-4CC7-4AEF-9E2F-70DC7183975A}" srcOrd="0" destOrd="0" presId="urn:microsoft.com/office/officeart/2005/8/layout/cycle2"/>
    <dgm:cxn modelId="{8A6CF658-3B1B-41B3-A697-610532A368FC}" type="presParOf" srcId="{A1FCC969-65DD-4EF9-A620-F322522924FC}" destId="{1DEB6143-FADE-4D03-AD58-CF80577AE7F6}" srcOrd="2" destOrd="0" presId="urn:microsoft.com/office/officeart/2005/8/layout/cycle2"/>
    <dgm:cxn modelId="{3C40CD40-223C-47E2-AFA3-A2A2509724F4}" type="presParOf" srcId="{A1FCC969-65DD-4EF9-A620-F322522924FC}" destId="{DAE4C5C8-B9E4-4E97-BBDD-90EF0899E527}" srcOrd="3" destOrd="0" presId="urn:microsoft.com/office/officeart/2005/8/layout/cycle2"/>
    <dgm:cxn modelId="{D2BB16BB-0E47-40FA-8CB7-0596A899EEA5}" type="presParOf" srcId="{DAE4C5C8-B9E4-4E97-BBDD-90EF0899E527}" destId="{36FE54F1-DBEF-4F53-BA61-C822FA5C798E}" srcOrd="0" destOrd="0" presId="urn:microsoft.com/office/officeart/2005/8/layout/cycle2"/>
    <dgm:cxn modelId="{17CC90B5-BCAF-4041-9B02-16C43AD40BCA}" type="presParOf" srcId="{A1FCC969-65DD-4EF9-A620-F322522924FC}" destId="{FA4978F7-A614-4A2F-8224-BB922444642A}" srcOrd="4" destOrd="0" presId="urn:microsoft.com/office/officeart/2005/8/layout/cycle2"/>
    <dgm:cxn modelId="{75400449-F5BD-45ED-8ECC-7BC86DFB2A60}" type="presParOf" srcId="{A1FCC969-65DD-4EF9-A620-F322522924FC}" destId="{3C713030-115A-44ED-A272-21FA92E8EAA6}" srcOrd="5" destOrd="0" presId="urn:microsoft.com/office/officeart/2005/8/layout/cycle2"/>
    <dgm:cxn modelId="{1460EF3F-4F2C-45D6-BEA3-EA2D6D316AAF}" type="presParOf" srcId="{3C713030-115A-44ED-A272-21FA92E8EAA6}" destId="{E49014B8-B6EA-4468-BE5E-B66E59100AC6}" srcOrd="0" destOrd="0" presId="urn:microsoft.com/office/officeart/2005/8/layout/cycle2"/>
    <dgm:cxn modelId="{238DC747-BDAE-4CA4-A85D-B86FB5E1D0F5}" type="presParOf" srcId="{A1FCC969-65DD-4EF9-A620-F322522924FC}" destId="{4605F0E7-932A-4921-996E-07F827BD83EE}" srcOrd="6" destOrd="0" presId="urn:microsoft.com/office/officeart/2005/8/layout/cycle2"/>
    <dgm:cxn modelId="{861C3BEF-F72B-433F-85B0-1BE8A16BF8F8}" type="presParOf" srcId="{A1FCC969-65DD-4EF9-A620-F322522924FC}" destId="{97D46261-C39C-4CBE-B252-BA94C8BAF7BC}" srcOrd="7" destOrd="0" presId="urn:microsoft.com/office/officeart/2005/8/layout/cycle2"/>
    <dgm:cxn modelId="{7E28CECE-D96B-4DFF-BF36-C6715F9ED97C}" type="presParOf" srcId="{97D46261-C39C-4CBE-B252-BA94C8BAF7BC}" destId="{39BC4E68-D921-43EB-8A88-BD179061C0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EA97DF-010B-487E-A92B-5CC3A21E1A43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ДВИЖЕНИЯ</a:t>
          </a:r>
          <a:endParaRPr lang="ru-RU" sz="1200" kern="1200" dirty="0"/>
        </a:p>
      </dsp:txBody>
      <dsp:txXfrm>
        <a:off x="3390490" y="1712"/>
        <a:ext cx="1448618" cy="1448618"/>
      </dsp:txXfrm>
    </dsp:sp>
    <dsp:sp modelId="{59889FD6-6CEB-4CEA-B62B-674E781CB5C9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700000">
        <a:off x="4683473" y="1242357"/>
        <a:ext cx="384234" cy="488908"/>
      </dsp:txXfrm>
    </dsp:sp>
    <dsp:sp modelId="{1DEB6143-FADE-4D03-AD58-CF80577AE7F6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ПИТАНИЕ</a:t>
          </a:r>
          <a:endParaRPr lang="ru-RU" sz="1200" kern="1200" dirty="0"/>
        </a:p>
      </dsp:txBody>
      <dsp:txXfrm>
        <a:off x="4927450" y="1538672"/>
        <a:ext cx="1448618" cy="1448618"/>
      </dsp:txXfrm>
    </dsp:sp>
    <dsp:sp modelId="{DAE4C5C8-B9E4-4E97-BBDD-90EF0899E527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8100000">
        <a:off x="4698852" y="2779317"/>
        <a:ext cx="384234" cy="488908"/>
      </dsp:txXfrm>
    </dsp:sp>
    <dsp:sp modelId="{FA4978F7-A614-4A2F-8224-BB922444642A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РЕЖИМ</a:t>
          </a:r>
          <a:endParaRPr lang="ru-RU" sz="1200" kern="1200" dirty="0"/>
        </a:p>
      </dsp:txBody>
      <dsp:txXfrm>
        <a:off x="3390490" y="3075632"/>
        <a:ext cx="1448618" cy="1448618"/>
      </dsp:txXfrm>
    </dsp:sp>
    <dsp:sp modelId="{3C713030-115A-44ED-A272-21FA92E8EAA6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3500000">
        <a:off x="3161892" y="2794696"/>
        <a:ext cx="384234" cy="488908"/>
      </dsp:txXfrm>
    </dsp:sp>
    <dsp:sp modelId="{4605F0E7-932A-4921-996E-07F827BD83EE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ЗАКАЛИВАНИЕ</a:t>
          </a:r>
          <a:endParaRPr lang="ru-RU" sz="1200" kern="1200" dirty="0"/>
        </a:p>
      </dsp:txBody>
      <dsp:txXfrm>
        <a:off x="1853530" y="1538672"/>
        <a:ext cx="1448618" cy="1448618"/>
      </dsp:txXfrm>
    </dsp:sp>
    <dsp:sp modelId="{97D46261-C39C-4CBE-B252-BA94C8BAF7BC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900000">
        <a:off x="3146513" y="1257736"/>
        <a:ext cx="384234" cy="48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в\Desktop\фон\фоны для презентаций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77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268760"/>
            <a:ext cx="5472608" cy="72008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0033CC"/>
                </a:solidFill>
              </a:rPr>
              <a:t>Презентацию подготовила воспитатель</a:t>
            </a:r>
          </a:p>
          <a:p>
            <a:r>
              <a:rPr lang="ru-RU" sz="2800" dirty="0" err="1" smtClean="0">
                <a:solidFill>
                  <a:srgbClr val="0033CC"/>
                </a:solidFill>
              </a:rPr>
              <a:t>Миронцева</a:t>
            </a:r>
            <a:r>
              <a:rPr lang="ru-RU" sz="2800" dirty="0" smtClean="0">
                <a:solidFill>
                  <a:srgbClr val="0033CC"/>
                </a:solidFill>
              </a:rPr>
              <a:t>  </a:t>
            </a:r>
            <a:r>
              <a:rPr lang="ru-RU" sz="2800" dirty="0" smtClean="0">
                <a:solidFill>
                  <a:srgbClr val="0033CC"/>
                </a:solidFill>
              </a:rPr>
              <a:t>Лариса  Николаевна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мв\Pictures\1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552728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6624736" cy="79208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7АПРЕЛЯ</a:t>
            </a:r>
            <a:r>
              <a:rPr lang="ru-RU" sz="4000" b="1" dirty="0" smtClean="0">
                <a:solidFill>
                  <a:srgbClr val="009900"/>
                </a:solidFill>
              </a:rPr>
              <a:t/>
            </a:r>
            <a:br>
              <a:rPr lang="ru-RU" sz="4000" b="1" dirty="0" smtClean="0">
                <a:solidFill>
                  <a:srgbClr val="009900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ВСЕМИРНЫЙ ДЕНЬ ЗДОРОВЬЯ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в\Pictures\79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 Днём ЗДОРОВЬЯ!!!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7170" name="Picture 2" descr="C:\Users\мв\Pictures\741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753" y="1600200"/>
            <a:ext cx="45404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мв\Desktop\фон\фоны для презентаций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7281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«Единственная красота, которую я знаю, это здоровье» </a:t>
            </a:r>
            <a:br>
              <a:rPr lang="ru-RU" sz="4000" b="1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Генрих Гейне</a:t>
            </a:r>
            <a:endParaRPr lang="ru-RU" sz="4000" b="1" dirty="0">
              <a:solidFill>
                <a:srgbClr val="0033CC"/>
              </a:solidFill>
            </a:endParaRPr>
          </a:p>
        </p:txBody>
      </p:sp>
      <p:pic>
        <p:nvPicPr>
          <p:cNvPr id="2051" name="Picture 3" descr="C:\Users\мв\Pictures\2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1504950" cy="1428750"/>
          </a:xfrm>
          <a:prstGeom prst="rect">
            <a:avLst/>
          </a:prstGeom>
          <a:noFill/>
        </p:spPr>
      </p:pic>
      <p:pic>
        <p:nvPicPr>
          <p:cNvPr id="2052" name="Picture 4" descr="C:\Users\мв\Pictures\3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2265040" cy="1728192"/>
          </a:xfrm>
          <a:prstGeom prst="rect">
            <a:avLst/>
          </a:prstGeom>
          <a:noFill/>
        </p:spPr>
      </p:pic>
      <p:pic>
        <p:nvPicPr>
          <p:cNvPr id="2054" name="Picture 6" descr="C:\Users\мв\Pictures\5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48880"/>
            <a:ext cx="4978179" cy="3620119"/>
          </a:xfrm>
          <a:prstGeom prst="rect">
            <a:avLst/>
          </a:prstGeom>
          <a:noFill/>
        </p:spPr>
      </p:pic>
      <p:pic>
        <p:nvPicPr>
          <p:cNvPr id="2055" name="Picture 7" descr="C:\Users\мв\Pictures\6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81128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в\Desktop\фон\фоны для презентаций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Главные факторы здоровья: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в\Desktop\фон\фоны для презентаций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Важнейшим элементом здорового образа жизни является рациональное питание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60848"/>
            <a:ext cx="5698976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</a:rPr>
              <a:t>Строгое соблюдение ритма приёма пищи.</a:t>
            </a:r>
          </a:p>
          <a:p>
            <a:r>
              <a:rPr lang="ru-RU" sz="2400" b="1" i="1" dirty="0" smtClean="0">
                <a:solidFill>
                  <a:srgbClr val="FF0066"/>
                </a:solidFill>
              </a:rPr>
              <a:t>Отучаться насыщаться пищей до предела.</a:t>
            </a:r>
          </a:p>
          <a:p>
            <a:r>
              <a:rPr lang="ru-RU" sz="2400" b="1" i="1" dirty="0" smtClean="0">
                <a:solidFill>
                  <a:srgbClr val="FF0066"/>
                </a:solidFill>
              </a:rPr>
              <a:t>Пищу надо есть с вниманием и удовольствием, не спеша прожёвывать, почувствовать вкус.</a:t>
            </a:r>
          </a:p>
          <a:p>
            <a:pPr marL="457200" indent="-457200"/>
            <a:r>
              <a:rPr lang="ru-RU" sz="2400" b="1" i="1" dirty="0" smtClean="0">
                <a:solidFill>
                  <a:srgbClr val="FF0066"/>
                </a:solidFill>
              </a:rPr>
              <a:t>Подсознательно оказывают благотворное влияние на пищеварение оформление блюд, сервировка стола.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FF0066"/>
                </a:solidFill>
              </a:rPr>
              <a:t>Употреблять в пищу сырые растительные продукты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>
              <a:solidFill>
                <a:srgbClr val="FF0066"/>
              </a:solidFill>
            </a:endParaRPr>
          </a:p>
        </p:txBody>
      </p:sp>
      <p:pic>
        <p:nvPicPr>
          <p:cNvPr id="1027" name="Picture 3" descr="E:\1278449870_1278424171_53b22de013970eca1f7f9543610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538" y="2564904"/>
            <a:ext cx="274894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33CC"/>
                </a:solidFill>
              </a:rPr>
              <a:t>Сохранению и укреплению здоровья человека способствуют высокая двигательная активность и достаточная физическая нагрузка.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1027" name="Picture 3" descr="C:\Users\мв\Pictures\image720574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172494"/>
            <a:ext cx="5715000" cy="406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Закаливание - одна из форм укрепления здоровья человека.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2051" name="Picture 3" descr="C:\Users\мв\Pictures\104281690_4950316_354743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59138" cy="3024336"/>
          </a:xfrm>
          <a:prstGeom prst="rect">
            <a:avLst/>
          </a:prstGeom>
          <a:noFill/>
        </p:spPr>
      </p:pic>
      <p:pic>
        <p:nvPicPr>
          <p:cNvPr id="2053" name="Picture 5" descr="C:\Users\мв\Pictures\zakali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958241" cy="2914675"/>
          </a:xfrm>
          <a:prstGeom prst="rect">
            <a:avLst/>
          </a:prstGeom>
          <a:noFill/>
        </p:spPr>
      </p:pic>
      <p:pic>
        <p:nvPicPr>
          <p:cNvPr id="2054" name="Picture 6" descr="C:\Users\мв\Pictures\00004d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240" y="4005064"/>
            <a:ext cx="322321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83152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Способов закаливания много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3166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E:\Новая папка\DSC_7435.JPG"/>
          <p:cNvPicPr>
            <a:picLocks noChangeAspect="1" noChangeArrowheads="1"/>
          </p:cNvPicPr>
          <p:nvPr/>
        </p:nvPicPr>
        <p:blipFill>
          <a:blip r:embed="rId3" cstate="print"/>
          <a:srcRect l="6977" t="9375" r="6977"/>
          <a:stretch>
            <a:fillRect/>
          </a:stretch>
        </p:blipFill>
        <p:spPr bwMode="auto">
          <a:xfrm>
            <a:off x="395536" y="1628800"/>
            <a:ext cx="2664296" cy="2160240"/>
          </a:xfrm>
          <a:prstGeom prst="rect">
            <a:avLst/>
          </a:prstGeom>
          <a:noFill/>
        </p:spPr>
      </p:pic>
      <p:pic>
        <p:nvPicPr>
          <p:cNvPr id="3075" name="Picture 3" descr="C:\Users\мв\Pictures\nogi.53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4853"/>
            <a:ext cx="3744416" cy="2472727"/>
          </a:xfrm>
          <a:prstGeom prst="rect">
            <a:avLst/>
          </a:prstGeom>
          <a:noFill/>
        </p:spPr>
      </p:pic>
      <p:pic>
        <p:nvPicPr>
          <p:cNvPr id="3077" name="Picture 5" descr="C:\Users\мв\Pictures\Lana-Koerner-19.jpg"/>
          <p:cNvPicPr>
            <a:picLocks noChangeAspect="1" noChangeArrowheads="1"/>
          </p:cNvPicPr>
          <p:nvPr/>
        </p:nvPicPr>
        <p:blipFill>
          <a:blip r:embed="rId5" cstate="print"/>
          <a:srcRect l="17719"/>
          <a:stretch>
            <a:fillRect/>
          </a:stretch>
        </p:blipFill>
        <p:spPr bwMode="auto">
          <a:xfrm>
            <a:off x="251521" y="4077072"/>
            <a:ext cx="1875206" cy="2203251"/>
          </a:xfrm>
          <a:prstGeom prst="rect">
            <a:avLst/>
          </a:prstGeom>
          <a:noFill/>
        </p:spPr>
      </p:pic>
      <p:pic>
        <p:nvPicPr>
          <p:cNvPr id="3079" name="Picture 7" descr="E:\Новая папка\DSC_7430.JPG"/>
          <p:cNvPicPr>
            <a:picLocks noChangeAspect="1" noChangeArrowheads="1"/>
          </p:cNvPicPr>
          <p:nvPr/>
        </p:nvPicPr>
        <p:blipFill>
          <a:blip r:embed="rId6" cstate="print"/>
          <a:srcRect t="14666" r="12576"/>
          <a:stretch>
            <a:fillRect/>
          </a:stretch>
        </p:blipFill>
        <p:spPr bwMode="auto">
          <a:xfrm>
            <a:off x="5220072" y="1628800"/>
            <a:ext cx="3240360" cy="2232248"/>
          </a:xfrm>
          <a:prstGeom prst="rect">
            <a:avLst/>
          </a:prstGeom>
          <a:noFill/>
        </p:spPr>
      </p:pic>
      <p:pic>
        <p:nvPicPr>
          <p:cNvPr id="3082" name="Picture 10" descr="img3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077072"/>
            <a:ext cx="27051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Копия img3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628800"/>
            <a:ext cx="23633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40" cy="12821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Немалую роль в сохранении здоровья играет борьба с вредными привычками: курением и алкоголем.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4099" name="Picture 3" descr="C:\Users\мв\Pictures\015696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320480" cy="3744416"/>
          </a:xfrm>
          <a:prstGeom prst="rect">
            <a:avLst/>
          </a:prstGeom>
          <a:noFill/>
        </p:spPr>
      </p:pic>
      <p:pic>
        <p:nvPicPr>
          <p:cNvPr id="4100" name="Picture 4" descr="C:\Users\мв\Pictures\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00202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мв\Desktop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Употребление алкоголя - это тоже вредная привычка организма.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5122" name="Picture 2" descr="C:\Users\мв\Pictures\demotivatori_192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035632" cy="3096344"/>
          </a:xfrm>
          <a:prstGeom prst="rect">
            <a:avLst/>
          </a:prstGeom>
          <a:noFill/>
        </p:spPr>
      </p:pic>
      <p:pic>
        <p:nvPicPr>
          <p:cNvPr id="5123" name="Picture 3" descr="C:\Users\мв\Pictures\54b6332a2a74.jpg"/>
          <p:cNvPicPr>
            <a:picLocks noChangeAspect="1" noChangeArrowheads="1"/>
          </p:cNvPicPr>
          <p:nvPr/>
        </p:nvPicPr>
        <p:blipFill>
          <a:blip r:embed="rId4" cstate="print"/>
          <a:srcRect l="3169" r="939" b="13776"/>
          <a:stretch>
            <a:fillRect/>
          </a:stretch>
        </p:blipFill>
        <p:spPr bwMode="auto">
          <a:xfrm>
            <a:off x="4499992" y="1700808"/>
            <a:ext cx="3096344" cy="394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7АПРЕЛЯ ВСЕМИРНЫЙ ДЕНЬ ЗДОРОВЬЯ</vt:lpstr>
      <vt:lpstr>«Единственная красота, которую я знаю, это здоровье»  Генрих Гейне</vt:lpstr>
      <vt:lpstr>Главные факторы здоровья: </vt:lpstr>
      <vt:lpstr>Важнейшим элементом здорового образа жизни является рациональное питание</vt:lpstr>
      <vt:lpstr>Сохранению и укреплению здоровья человека способствуют высокая двигательная активность и достаточная физическая нагрузка.</vt:lpstr>
      <vt:lpstr>Закаливание - одна из форм укрепления здоровья человека.</vt:lpstr>
      <vt:lpstr>Способов закаливания много</vt:lpstr>
      <vt:lpstr>Немалую роль в сохранении здоровья играет борьба с вредными привычками: курением и алкоголем.</vt:lpstr>
      <vt:lpstr>Употребление алкоголя - это тоже вредная привычка организма.</vt:lpstr>
      <vt:lpstr>Слайд 10</vt:lpstr>
      <vt:lpstr>С Днём ЗДОРОВЬЯ!!!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7АПРЕЛЯ ВСЕМИРНЫЙ ДЕНЬ ЗДОРОВЬЯ</dc:title>
  <dc:creator>мв</dc:creator>
  <cp:lastModifiedBy>мв</cp:lastModifiedBy>
  <cp:revision>45</cp:revision>
  <dcterms:created xsi:type="dcterms:W3CDTF">2015-04-04T19:43:47Z</dcterms:created>
  <dcterms:modified xsi:type="dcterms:W3CDTF">2015-04-05T20:04:11Z</dcterms:modified>
</cp:coreProperties>
</file>