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8" r:id="rId2"/>
    <p:sldId id="277" r:id="rId3"/>
    <p:sldId id="257" r:id="rId4"/>
    <p:sldId id="259" r:id="rId5"/>
    <p:sldId id="260" r:id="rId6"/>
    <p:sldId id="261" r:id="rId7"/>
    <p:sldId id="262" r:id="rId8"/>
    <p:sldId id="263" r:id="rId9"/>
    <p:sldId id="269" r:id="rId10"/>
    <p:sldId id="270" r:id="rId11"/>
    <p:sldId id="271" r:id="rId12"/>
    <p:sldId id="272" r:id="rId13"/>
    <p:sldId id="273" r:id="rId14"/>
    <p:sldId id="274" r:id="rId15"/>
    <p:sldId id="265" r:id="rId16"/>
    <p:sldId id="266" r:id="rId17"/>
    <p:sldId id="267" r:id="rId18"/>
    <p:sldId id="268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FBF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0E4C46B-01FA-4421-AF57-74B8274BD161}" type="datetimeFigureOut">
              <a:rPr lang="ru-RU" smtClean="0"/>
              <a:pPr/>
              <a:t>26.05.2015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2D7F279-183A-4B9F-8CE7-884CC4BC0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file:///D:\&#1053;&#1086;&#1074;&#1072;&#1103;%20&#1087;&#1072;&#1087;&#1082;&#1072;\&#1057;&#1080;&#1074;&#1077;&#1088;%20&#1086;&#1073;&#1086;&#1073;&#1097;&#1077;&#1085;&#1080;&#1077;\&#1092;&#1088;&#1072;&#1075;&#1084;&#1077;&#1085;&#1090;&#1099;%20&#1091;&#1088;&#1086;&#1082;&#1086;&#1074;\Zvuki_prirody_-_..shelest_listev........_(iPlayer.fm).mp3" TargetMode="External"/><Relationship Id="rId7" Type="http://schemas.openxmlformats.org/officeDocument/2006/relationships/image" Target="../media/image4.png"/><Relationship Id="rId2" Type="http://schemas.openxmlformats.org/officeDocument/2006/relationships/audio" Target="file:///D:\&#1053;&#1086;&#1074;&#1072;&#1103;%20&#1087;&#1072;&#1087;&#1082;&#1072;\&#1057;&#1080;&#1074;&#1077;&#1088;%20&#1086;&#1073;&#1086;&#1073;&#1097;&#1077;&#1085;&#1080;&#1077;\&#1092;&#1088;&#1072;&#1075;&#1084;&#1077;&#1085;&#1090;&#1099;%20&#1091;&#1088;&#1086;&#1082;&#1086;&#1074;\Zvuki-lesa-Penie-ptic(muzbaron.com).mp3" TargetMode="External"/><Relationship Id="rId1" Type="http://schemas.openxmlformats.org/officeDocument/2006/relationships/audio" Target="file:///D:\&#1053;&#1086;&#1074;&#1072;&#1103;%20&#1087;&#1072;&#1087;&#1082;&#1072;\&#1057;&#1080;&#1074;&#1077;&#1088;%20&#1086;&#1073;&#1086;&#1073;&#1097;&#1077;&#1085;&#1080;&#1077;\&#1092;&#1088;&#1072;&#1075;&#1084;&#1077;&#1085;&#1090;&#1099;%20&#1091;&#1088;&#1086;&#1082;&#1086;&#1074;\Zvuki+prirody+-+Zhuzhzhanie+pchel+vokrug+ul_ya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«Приёмы создания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проблемной ситуации на уроках окружающего мира»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учитель МБОУ ЗСОШ №1</a:t>
            </a:r>
          </a:p>
          <a:p>
            <a:pPr algn="ctr">
              <a:buNone/>
            </a:pPr>
            <a:r>
              <a:rPr lang="ru-RU" dirty="0" smtClean="0"/>
              <a:t>Сивер А. И</a:t>
            </a:r>
          </a:p>
          <a:p>
            <a:pPr algn="ctr"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>2015г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Мастер –класс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571736" y="2428868"/>
            <a:ext cx="4714908" cy="2500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рельеф</a:t>
            </a:r>
            <a:endParaRPr lang="ru-RU" sz="4000" dirty="0"/>
          </a:p>
        </p:txBody>
      </p:sp>
      <p:sp>
        <p:nvSpPr>
          <p:cNvPr id="4" name="Овал 3"/>
          <p:cNvSpPr/>
          <p:nvPr/>
        </p:nvSpPr>
        <p:spPr>
          <a:xfrm>
            <a:off x="4643438" y="214290"/>
            <a:ext cx="4143404" cy="2714644"/>
          </a:xfrm>
          <a:prstGeom prst="ellipse">
            <a:avLst/>
          </a:prstGeom>
          <a:solidFill>
            <a:srgbClr val="D2FB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вода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85786" y="285728"/>
            <a:ext cx="4214842" cy="28575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Растения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000232" y="4571984"/>
            <a:ext cx="5286412" cy="228601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Животные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58082" y="4214818"/>
            <a:ext cx="12144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C00000"/>
                </a:solidFill>
              </a:rPr>
              <a:t>?</a:t>
            </a:r>
            <a:endParaRPr lang="ru-RU" sz="8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192_7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8596" y="928670"/>
            <a:ext cx="3804945" cy="2905127"/>
          </a:xfrm>
          <a:prstGeom prst="rect">
            <a:avLst/>
          </a:prstGeom>
        </p:spPr>
      </p:pic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00562" y="928670"/>
            <a:ext cx="3619525" cy="2714644"/>
          </a:xfrm>
          <a:prstGeom prst="rect">
            <a:avLst/>
          </a:prstGeom>
        </p:spPr>
      </p:pic>
      <p:pic>
        <p:nvPicPr>
          <p:cNvPr id="4" name="Рисунок 3" descr="i (1)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8794" y="3500438"/>
            <a:ext cx="4771545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p 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28662" y="1357298"/>
            <a:ext cx="3500462" cy="35004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57818" y="500042"/>
            <a:ext cx="3315331" cy="58477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Северный полюс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357818" y="5643578"/>
            <a:ext cx="3002745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/>
              <a:t>Южный полюс </a:t>
            </a:r>
            <a:endParaRPr lang="ru-RU" sz="32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4714876" y="1571612"/>
            <a:ext cx="1643074" cy="10858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6200000" flipH="1">
            <a:off x="4643438" y="3000372"/>
            <a:ext cx="1714512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42433d914d50be2debde725181e28d45_L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14744" y="357166"/>
            <a:ext cx="1516037" cy="1000132"/>
          </a:xfrm>
          <a:prstGeom prst="rect">
            <a:avLst/>
          </a:prstGeom>
        </p:spPr>
      </p:pic>
      <p:pic>
        <p:nvPicPr>
          <p:cNvPr id="15" name="Рисунок 14" descr="nemnozhko-pozitiva-fotograf-michelle-carr-foto-mb-photoru-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28992" y="5072074"/>
            <a:ext cx="1739890" cy="1151397"/>
          </a:xfrm>
          <a:prstGeom prst="rect">
            <a:avLst/>
          </a:prstGeom>
        </p:spPr>
      </p:pic>
      <p:pic>
        <p:nvPicPr>
          <p:cNvPr id="16" name="Рисунок 15" descr="2175874-l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15074" y="1785926"/>
            <a:ext cx="2166936" cy="2166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21352296_big_b298121937f87ac9f7c8fd79e0734e4213111781161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28992" y="3143248"/>
            <a:ext cx="4990043" cy="3357586"/>
          </a:xfrm>
          <a:prstGeom prst="rect">
            <a:avLst/>
          </a:prstGeom>
        </p:spPr>
      </p:pic>
      <p:pic>
        <p:nvPicPr>
          <p:cNvPr id="3" name="Рисунок 2" descr="917723_original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596" y="214290"/>
            <a:ext cx="5715000" cy="38290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43702" y="1071546"/>
            <a:ext cx="1996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Северный полюс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2830_41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1071546"/>
            <a:ext cx="7895655" cy="52673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9058" y="357166"/>
            <a:ext cx="1771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Южный полюс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laton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428604"/>
            <a:ext cx="1714500" cy="2190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4612" y="428604"/>
            <a:ext cx="5318251" cy="120032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3600" dirty="0"/>
              <a:t>« Человек - это </a:t>
            </a:r>
            <a:r>
              <a:rPr lang="ru-RU" sz="3600" dirty="0" smtClean="0"/>
              <a:t>двуногое</a:t>
            </a:r>
          </a:p>
          <a:p>
            <a:r>
              <a:rPr lang="ru-RU" sz="3600" dirty="0" smtClean="0"/>
              <a:t> </a:t>
            </a:r>
            <a:r>
              <a:rPr lang="ru-RU" sz="3600" dirty="0"/>
              <a:t>животное без перьев».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1571612"/>
            <a:ext cx="405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(Древнегреческий </a:t>
            </a:r>
            <a:r>
              <a:rPr lang="ru-RU" dirty="0"/>
              <a:t>философ </a:t>
            </a:r>
            <a:r>
              <a:rPr lang="ru-RU" dirty="0" smtClean="0"/>
              <a:t>Платон) </a:t>
            </a:r>
            <a:endParaRPr lang="ru-RU" dirty="0"/>
          </a:p>
        </p:txBody>
      </p:sp>
      <p:pic>
        <p:nvPicPr>
          <p:cNvPr id="7" name="Рисунок 6" descr="Pascal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34" y="3357562"/>
            <a:ext cx="1727407" cy="250033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71736" y="3500438"/>
            <a:ext cx="4741747" cy="1815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«Человек без ног все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 остается человеком,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петух без перьев человеком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становится».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57150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(французский </a:t>
            </a:r>
            <a:r>
              <a:rPr lang="ru-RU" dirty="0"/>
              <a:t>физик и математик Б. </a:t>
            </a:r>
            <a:r>
              <a:rPr lang="ru-RU" dirty="0" smtClean="0"/>
              <a:t>Паскаль)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nt020130207-13_600x6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0" y="214290"/>
            <a:ext cx="5250694" cy="3500462"/>
          </a:xfrm>
          <a:prstGeom prst="rect">
            <a:avLst/>
          </a:prstGeom>
        </p:spPr>
      </p:pic>
      <p:pic>
        <p:nvPicPr>
          <p:cNvPr id="3" name="Рисунок 2" descr="64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29058" y="3214686"/>
            <a:ext cx="5018693" cy="3446169"/>
          </a:xfrm>
          <a:prstGeom prst="rect">
            <a:avLst/>
          </a:prstGeom>
        </p:spPr>
      </p:pic>
      <p:pic>
        <p:nvPicPr>
          <p:cNvPr id="4" name="Picture 22" descr="h71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4500570"/>
            <a:ext cx="1439862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59192717_photopt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92013" y="357166"/>
            <a:ext cx="4360502" cy="3357586"/>
          </a:xfrm>
          <a:prstGeom prst="rect">
            <a:avLst/>
          </a:prstGeom>
        </p:spPr>
      </p:pic>
      <p:pic>
        <p:nvPicPr>
          <p:cNvPr id="3" name="Рисунок 2" descr="1227133126_1227133120_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214290"/>
            <a:ext cx="3657600" cy="3657600"/>
          </a:xfrm>
          <a:prstGeom prst="rect">
            <a:avLst/>
          </a:prstGeom>
        </p:spPr>
      </p:pic>
      <p:pic>
        <p:nvPicPr>
          <p:cNvPr id="4" name="Рисунок 3" descr="786584910_photo.JPE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28860" y="3786190"/>
            <a:ext cx="4286280" cy="285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a5feb8e6b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5720" y="214290"/>
            <a:ext cx="6096000" cy="3552825"/>
          </a:xfrm>
          <a:prstGeom prst="rect">
            <a:avLst/>
          </a:prstGeom>
        </p:spPr>
      </p:pic>
      <p:pic>
        <p:nvPicPr>
          <p:cNvPr id="3" name="Рисунок 2" descr="avalanche-dog-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00298" y="3071810"/>
            <a:ext cx="5881698" cy="3459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ad_Vlei_Sossuvlei_National_Park_Namibia_Afric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214290"/>
            <a:ext cx="8429652" cy="632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совместная отработка методических приёмов  постановки проблемной ситуации на уроках окружающего мира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Цель 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Чему вы научились на Мастер- - классе? </a:t>
            </a:r>
          </a:p>
          <a:p>
            <a:r>
              <a:rPr lang="ru-RU" sz="4000" dirty="0" smtClean="0"/>
              <a:t>Что нового вы узнали? </a:t>
            </a:r>
          </a:p>
          <a:p>
            <a:r>
              <a:rPr lang="ru-RU" sz="4000" dirty="0" smtClean="0"/>
              <a:t>Что вам больше всего понравилось? </a:t>
            </a:r>
          </a:p>
          <a:p>
            <a:r>
              <a:rPr lang="ru-RU" sz="4000" dirty="0" smtClean="0"/>
              <a:t>Что у вас лучше всего получилось?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 участников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6186.jpg"/>
          <p:cNvPicPr>
            <a:picLocks noGrp="1" noChangeAspect="1"/>
          </p:cNvPicPr>
          <p:nvPr>
            <p:ph sz="quarter" idx="4294967295"/>
          </p:nvPr>
        </p:nvPicPr>
        <p:blipFill>
          <a:blip r:embed="rId5" cstate="email"/>
          <a:stretch>
            <a:fillRect/>
          </a:stretch>
        </p:blipFill>
        <p:spPr>
          <a:xfrm>
            <a:off x="1143000" y="214313"/>
            <a:ext cx="8001000" cy="6400800"/>
          </a:xfrm>
        </p:spPr>
      </p:pic>
      <p:pic>
        <p:nvPicPr>
          <p:cNvPr id="6" name="Zvuki+prirody+-+Zhuzhzhanie+pchel+vokrug+ul_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2786050" y="1071546"/>
            <a:ext cx="304800" cy="304800"/>
          </a:xfrm>
          <a:prstGeom prst="rect">
            <a:avLst/>
          </a:prstGeom>
        </p:spPr>
      </p:pic>
      <p:pic>
        <p:nvPicPr>
          <p:cNvPr id="7" name="Zvuki-lesa-Penie-ptic(muzbar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email"/>
          <a:stretch>
            <a:fillRect/>
          </a:stretch>
        </p:blipFill>
        <p:spPr>
          <a:xfrm>
            <a:off x="3643306" y="1000108"/>
            <a:ext cx="366714" cy="366714"/>
          </a:xfrm>
          <a:prstGeom prst="rect">
            <a:avLst/>
          </a:prstGeom>
        </p:spPr>
      </p:pic>
      <p:pic>
        <p:nvPicPr>
          <p:cNvPr id="8" name="Zvuki_prirody_-_..shelest_listev........_(iPlayer.f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email"/>
          <a:stretch>
            <a:fillRect/>
          </a:stretch>
        </p:blipFill>
        <p:spPr>
          <a:xfrm>
            <a:off x="1357290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99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77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7352135_f_1648702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3350" y="476250"/>
            <a:ext cx="8877300" cy="590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to2104(1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285728"/>
            <a:ext cx="8286808" cy="6215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ZUmq21rZM-1366x76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785794"/>
            <a:ext cx="8894402" cy="5000660"/>
          </a:xfrm>
          <a:prstGeom prst="rect">
            <a:avLst/>
          </a:prstGeom>
        </p:spPr>
      </p:pic>
      <p:pic>
        <p:nvPicPr>
          <p:cNvPr id="4" name="Picture 7" descr="B_Fly31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091229">
            <a:off x="339557" y="807790"/>
            <a:ext cx="2851030" cy="2632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5950182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1428736"/>
            <a:ext cx="4762500" cy="3571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86446" y="500042"/>
            <a:ext cx="3031086" cy="46166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Детская библиотека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429388" y="1785926"/>
            <a:ext cx="148694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телеграф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572132" y="2857496"/>
            <a:ext cx="3215752" cy="52322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/>
              <a:t>с</a:t>
            </a:r>
            <a:r>
              <a:rPr lang="ru-RU" sz="2800" dirty="0" smtClean="0"/>
              <a:t>портивная школа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429256" y="4071942"/>
            <a:ext cx="342997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Магазин «Сладкоежка»</a:t>
            </a:r>
            <a:endParaRPr lang="ru-RU" sz="24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214942" y="2357430"/>
            <a:ext cx="71438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214942" y="3429000"/>
            <a:ext cx="142876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5214942" y="2143116"/>
            <a:ext cx="107157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286380" y="1000108"/>
            <a:ext cx="1857388" cy="7286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«налево», «вперёд» «назад» «вправо»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2336239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1500174"/>
            <a:ext cx="3501309" cy="2214578"/>
          </a:xfrm>
          <a:prstGeom prst="rect">
            <a:avLst/>
          </a:prstGeom>
        </p:spPr>
      </p:pic>
      <p:pic>
        <p:nvPicPr>
          <p:cNvPr id="5" name="Рисунок 4" descr="anywalls.com-421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71934" y="1571612"/>
            <a:ext cx="2879414" cy="2159561"/>
          </a:xfrm>
          <a:prstGeom prst="rect">
            <a:avLst/>
          </a:prstGeom>
        </p:spPr>
      </p:pic>
      <p:pic>
        <p:nvPicPr>
          <p:cNvPr id="6" name="Рисунок 5" descr="1305334989_5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0034" y="3857628"/>
            <a:ext cx="5643570" cy="2827372"/>
          </a:xfrm>
          <a:prstGeom prst="rect">
            <a:avLst/>
          </a:prstGeom>
        </p:spPr>
      </p:pic>
      <p:pic>
        <p:nvPicPr>
          <p:cNvPr id="7" name="Рисунок 6" descr="leto_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86512" y="3929066"/>
            <a:ext cx="2643190" cy="1982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http://festival.1september.ru/articles/575153/1.JPG"/>
          <p:cNvPicPr>
            <a:picLocks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85728"/>
            <a:ext cx="85344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43174" y="714356"/>
            <a:ext cx="45900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Рельеф Земли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135</TotalTime>
  <Words>141</Words>
  <Application>Microsoft Office PowerPoint</Application>
  <PresentationFormat>Экран (4:3)</PresentationFormat>
  <Paragraphs>40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Мастер –класс </vt:lpstr>
      <vt:lpstr>Цель </vt:lpstr>
      <vt:lpstr>Слайд 3</vt:lpstr>
      <vt:lpstr>Слайд 4</vt:lpstr>
      <vt:lpstr>Слайд 5</vt:lpstr>
      <vt:lpstr>Слайд 6</vt:lpstr>
      <vt:lpstr>Слайд 7</vt:lpstr>
      <vt:lpstr>«налево», «вперёд» «назад» «вправо»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Рефлексия участников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опыта </dc:title>
  <dc:creator>дом</dc:creator>
  <cp:lastModifiedBy>дом</cp:lastModifiedBy>
  <cp:revision>17</cp:revision>
  <dcterms:created xsi:type="dcterms:W3CDTF">2014-12-19T05:37:14Z</dcterms:created>
  <dcterms:modified xsi:type="dcterms:W3CDTF">2015-05-26T07:12:34Z</dcterms:modified>
</cp:coreProperties>
</file>