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4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4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8116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8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3137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2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8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2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7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1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7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6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9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27B85-ADB5-452E-B260-6AD081B7F40A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506B0F3-2A27-43E2-BC70-B6A53A7B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4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4351" y="262890"/>
            <a:ext cx="10984230" cy="565785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час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«Формирование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целостной картины мира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посредством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тактильной книги»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5075" y="5597574"/>
            <a:ext cx="6130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Мищанин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Марина Геннадьевна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воспитатель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3481" y="6488668"/>
            <a:ext cx="2045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г.Назарово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2015г.</a:t>
            </a:r>
          </a:p>
        </p:txBody>
      </p:sp>
    </p:spTree>
    <p:extLst>
      <p:ext uri="{BB962C8B-B14F-4D97-AF65-F5344CB8AC3E}">
        <p14:creationId xmlns:p14="http://schemas.microsoft.com/office/powerpoint/2010/main" val="8023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420" y="220652"/>
            <a:ext cx="8470076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Выделяются три ступени сложности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тактильной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2990" y="1925013"/>
            <a:ext cx="8161020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2-ой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ступени сложности </a:t>
            </a: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детей, у которых уже накоплен определенный запас представлений о предметах, сформировано умение соотносить контур и рельеф с объемом.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5-6 лет в изображении предметов обозначается больше подробностей. Может быть использован простейший сюжет, например, любимая и знакомая сказка. В этом случае рельефное изображение играет роль наглядного пособия и источника знаний.</a:t>
            </a: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книг 2-ой ступени сложности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обогащение и детализирование запаса представлений о предметах и явлениях окружающего мира; углубление навыков соотнесения контура и рельефа с объемом; развитие когнитивных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(познавательных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процессов мышления у ребенка.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010" y="2293620"/>
            <a:ext cx="2758606" cy="30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5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420" y="220652"/>
            <a:ext cx="8470076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Выделяются три ступени сложности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тактильной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2980" y="2267913"/>
            <a:ext cx="7726680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 3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ступени сложности </a:t>
            </a: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старших дошкольников и младших школьников. Может быть изображен замкнутый сюжет, связанный с определенным персонажем. Персонаж может быть подробно детализирован или более условен. </a:t>
            </a: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книг 3-ей ступени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-углубление развития когнитивных процессов мышления у ребенка.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40" y="2267913"/>
            <a:ext cx="3028228" cy="403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0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5900" y="394692"/>
            <a:ext cx="753237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основе каждой из тактильных книг может быть одна из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лексических тем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переложенных на сю­жет сказки (про насекомых, диких животных, морских обитателей), что повышает их доступность для дошколь­ников.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Страницы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тактильных книг с рисунками пред­ставляют собой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объемные картинки-конструкции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для создания которых используются различные материалы. Благодаря творческому подходу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на книжных страницах можно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увидеть: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‾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песок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манной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крупы,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‾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водоросли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тесьмы, бисера и бар­хатной бумаги,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‾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бабочек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листья из войлока,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‾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кораллы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ягоды из бисера,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‾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елочки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облака из ватных дисков и др.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фигурами главных героев, которые прикре­плены липучками, можно осуществлять всевозмож­ные действия.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60" y="3646171"/>
            <a:ext cx="4304128" cy="2422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83" y="394692"/>
            <a:ext cx="3188788" cy="21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9210" y="5500837"/>
            <a:ext cx="6960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Тактильные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 единственные в своем роде и не­повторимые, поэтому запоминаются надолго, так же как и знания, которые они помогают усвоить.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93520" y="182880"/>
            <a:ext cx="10062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Тематика подобных книг может быть связана не только с живой природой, но и с предметным ми­ром, историей и эволюцией развития человечества.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137385"/>
            <a:ext cx="5520690" cy="4241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" y="1882823"/>
            <a:ext cx="4484370" cy="46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4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9768" y="3760470"/>
            <a:ext cx="5170170" cy="2971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4454" y="93475"/>
            <a:ext cx="5865495" cy="3666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930" y="3942580"/>
            <a:ext cx="4581524" cy="2869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2438" y="114300"/>
            <a:ext cx="2846702" cy="36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8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40080"/>
            <a:ext cx="984123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Используемые источники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Ананьев Б.Г. Развитие тактильной чувствительности. – М. Просвещение 1985.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Башаева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 Развитие восприятия у детей.//Популярное пособие для родителей и педагогов. – Ярославль «Академия развития» 1997.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	Ермаков В.П., Якунин Г.А. Развитие, обучение, воспитание детей с нарушениями зрения. – М., Просвещение, 1990.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	Запорожец А.В. Развитие ощущений и восприятий в раннем и дошкольном возрасте.// Тезисы докладов на II съезде психологов. – М. 19963.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	 «Справочник старшего воспитателя дошкольного учреждения» 3/2014г. с.37 (статья Г.А. ВЛАДИМИРОВА, О.А. ОКИШЕВА. Формирование у детей целостной картины мира посредством тактильной книги);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	http://nacrestike.ru/publ/master_klassy/master_klass_sborki_taktilnoj_knizhki_dlja_malysha/9-1-0-168;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	http://www.u-mama.ru/read/obaby/handmade/5948.html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	http://www.maam.ru/detskijsad/sensornoe-razvitie-taktilnaja-kniga.html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	http://doshkolnik.ru/zrenie/1688-taktilie-knigi.html</a:t>
            </a:r>
          </a:p>
        </p:txBody>
      </p:sp>
    </p:spTree>
    <p:extLst>
      <p:ext uri="{BB962C8B-B14F-4D97-AF65-F5344CB8AC3E}">
        <p14:creationId xmlns:p14="http://schemas.microsoft.com/office/powerpoint/2010/main" val="162013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9142" y="144352"/>
            <a:ext cx="10377889" cy="628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Познавательное развитие предпола­гает развитие интересов воспитанников, любознательности и познавательной мо­тивации, формирование познавательных действий, становление сознания, разви­тие воображения и творческой актив­ности, формирование первичных пред­ставлений о себе, других людях, объектах окружающего мира, о свойствах и отно­шениях объектов окружающего мира (форме, цвете, размере, материале, звучании, рит­ме, темпе, количестве, числе, части и целом, про­странстве и времени, движении и покое, причинах и следствиях и др.).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5637" y="199197"/>
            <a:ext cx="951123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же такое – тактильные ощущения?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306" y="1334985"/>
            <a:ext cx="4988499" cy="3967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22" y="2788816"/>
            <a:ext cx="5626509" cy="374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8915" y="15115"/>
            <a:ext cx="8481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Тактильная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7" y="1333040"/>
            <a:ext cx="6925088" cy="4613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177" y="4208444"/>
            <a:ext cx="4318612" cy="2489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0103" y="997335"/>
            <a:ext cx="3966760" cy="273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7620" y="182555"/>
            <a:ext cx="1079653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цель тактильных книг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формирова­ние целостной картины мира у детей дошкольного возраста.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68" y="2677098"/>
            <a:ext cx="4400360" cy="3627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298" y="2677098"/>
            <a:ext cx="3591499" cy="37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8182" y="984330"/>
            <a:ext cx="10414612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этих книг можно решать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следующие задачи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 воспитанников познавательного ин­тереса к миру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природы;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внимания к книге как к источнику знаний;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психических процессов, коррекция и профилактика нарушений зрения и речи. </a:t>
            </a:r>
          </a:p>
        </p:txBody>
      </p:sp>
    </p:spTree>
    <p:extLst>
      <p:ext uri="{BB962C8B-B14F-4D97-AF65-F5344CB8AC3E}">
        <p14:creationId xmlns:p14="http://schemas.microsoft.com/office/powerpoint/2010/main" val="12164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1856" y="421744"/>
            <a:ext cx="9992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тактильных книг: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4341" y="1753606"/>
            <a:ext cx="9793995" cy="4852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1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дидактическим принципам:</a:t>
            </a:r>
          </a:p>
          <a:p>
            <a:pPr marL="12573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развивающего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(энциклопедиче­ские знания);</a:t>
            </a:r>
          </a:p>
          <a:p>
            <a:pPr marL="12573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обоснованности и практической применимости;</a:t>
            </a:r>
          </a:p>
          <a:p>
            <a:pPr marL="12573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полноты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необходимости и достаточности (информация подобрана с учетом возраста детей);</a:t>
            </a:r>
          </a:p>
          <a:p>
            <a:pPr marL="12573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областей; </a:t>
            </a:r>
          </a:p>
          <a:p>
            <a:pPr marL="12573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комплексно-тематического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построения обра­зовательного процесса.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наглядность -  дают возможность ощутить струк­туру различных природных материалов (мягкий мех животных, шершавая кора деревьев, круглые чешуйки рыб и т. д.);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эффективное усвоение детьми новых знаний;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долго удерживать внимание и ин­терес дошкольников;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подходят для использования в совместной дея­тельности взрослых и детей.</a:t>
            </a: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4410" y="286853"/>
            <a:ext cx="820674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Тактильные книги делятся на два вида: 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15000"/>
              </a:lnSpc>
              <a:spcAft>
                <a:spcPts val="0"/>
              </a:spcAft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(в помощь обучению, предметные, тематические, игровые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571500" lvl="0" indent="-5715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ассоциативные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(книги-сказки, сюжетные).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1582421"/>
            <a:ext cx="2830870" cy="1755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65" y="3563897"/>
            <a:ext cx="2350770" cy="31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420" y="220652"/>
            <a:ext cx="8470076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Выделяются три ступени сложности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тактильной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2990" y="1925013"/>
            <a:ext cx="816102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 1-ой ступени сложности </a:t>
            </a: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самых маленьких - напрямую связаны с жизнью ребенка - одеванием, умыванием, едой. 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сделать понятным функциональное значение предметов, с которыми малыш контактирует каждый день.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до 1 года - без текста, с использованием шумовых эффектов, запахов, игровых моментов;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от 2 до 4 лет - книги могут быть с текстом. </a:t>
            </a: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книг 1-ой ступени сложности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способствовать формированию запаса элементарных представлений о предметах и явлениях окружающего мира и умению соотносить контур и рельеф с объемом.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87" y="2149786"/>
            <a:ext cx="2753684" cy="27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212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</TotalTime>
  <Words>685</Words>
  <Application>Microsoft Office PowerPoint</Application>
  <PresentationFormat>Широкоэкранный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Franklin Gothic Book</vt:lpstr>
      <vt:lpstr>Times New Roman</vt:lpstr>
      <vt:lpstr>Wingdings</vt:lpstr>
      <vt:lpstr>Wingdings 3</vt:lpstr>
      <vt:lpstr>Легкий дым</vt:lpstr>
      <vt:lpstr>Методический час  «Формирование  у детей целостной картины мира  посредством  тактильной книги»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у детей целостной картины мира  посредством  тактильной книги </dc:title>
  <dc:creator>1</dc:creator>
  <cp:lastModifiedBy>1</cp:lastModifiedBy>
  <cp:revision>16</cp:revision>
  <dcterms:created xsi:type="dcterms:W3CDTF">2015-04-27T03:26:50Z</dcterms:created>
  <dcterms:modified xsi:type="dcterms:W3CDTF">2015-06-17T04:56:48Z</dcterms:modified>
</cp:coreProperties>
</file>