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8" r:id="rId1"/>
  </p:sldMasterIdLst>
  <p:notesMasterIdLst>
    <p:notesMasterId r:id="rId24"/>
  </p:notesMasterIdLst>
  <p:sldIdLst>
    <p:sldId id="274" r:id="rId2"/>
    <p:sldId id="339" r:id="rId3"/>
    <p:sldId id="331" r:id="rId4"/>
    <p:sldId id="336" r:id="rId5"/>
    <p:sldId id="337" r:id="rId6"/>
    <p:sldId id="283" r:id="rId7"/>
    <p:sldId id="347" r:id="rId8"/>
    <p:sldId id="285" r:id="rId9"/>
    <p:sldId id="341" r:id="rId10"/>
    <p:sldId id="346" r:id="rId11"/>
    <p:sldId id="301" r:id="rId12"/>
    <p:sldId id="302" r:id="rId13"/>
    <p:sldId id="305" r:id="rId14"/>
    <p:sldId id="306" r:id="rId15"/>
    <p:sldId id="307" r:id="rId16"/>
    <p:sldId id="308" r:id="rId17"/>
    <p:sldId id="332" r:id="rId18"/>
    <p:sldId id="342" r:id="rId19"/>
    <p:sldId id="343" r:id="rId20"/>
    <p:sldId id="344" r:id="rId21"/>
    <p:sldId id="345" r:id="rId22"/>
    <p:sldId id="348"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3300"/>
    <a:srgbClr val="00CC00"/>
    <a:srgbClr val="B7D4FF"/>
    <a:srgbClr val="FFBBFF"/>
    <a:srgbClr val="009490"/>
    <a:srgbClr val="00B6B2"/>
    <a:srgbClr val="00DBD6"/>
    <a:srgbClr val="69CEED"/>
    <a:srgbClr val="00CBC6"/>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45" autoAdjust="0"/>
  </p:normalViewPr>
  <p:slideViewPr>
    <p:cSldViewPr>
      <p:cViewPr varScale="1">
        <p:scale>
          <a:sx n="70" d="100"/>
          <a:sy n="70" d="100"/>
        </p:scale>
        <p:origin x="-138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D0EF18B9-F192-412D-A955-61CF87AE1BC1}" type="datetimeFigureOut">
              <a:rPr lang="ru-RU"/>
              <a:pPr>
                <a:defRPr/>
              </a:pPr>
              <a:t>27.06.2015</a:t>
            </a:fld>
            <a:endParaRPr lang="ru-RU"/>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EA515A8-4C98-4FCD-86C9-898706A8975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ru-RU" smtClean="0"/>
              <a:t>Сказочный герой Побосик (приборчик ПБС) приветствует участников</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ru-RU" smtClean="0"/>
              <a:t>Цветок здоровья. Каждый лепесток обозначает признак здоровья</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ru-RU" smtClean="0"/>
              <a:t>Цветок здоровья. Каждый лепесток обозначает признак здоровья</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p:spPr>
        <p:txBody>
          <a:bodyPr/>
          <a:lstStyle/>
          <a:p>
            <a:pPr eaLnBrk="1" hangingPunct="1"/>
            <a:r>
              <a:rPr lang="ru-RU" smtClean="0"/>
              <a:t>А как вы думаете, что надо делать, чтобы стать жителем страны Здоровейки? Если аы будете правильно отвечать, мы сумеем вырастить свой цветок здоровья. (Дети отвечают на вопрос «Что надо делать, чтобы быть здоровым?» После каждого правильного ответа прилетает лепесток. Когда цветок собран, он начинает улыбаться.)</a:t>
            </a:r>
          </a:p>
          <a:p>
            <a:pPr eaLnBrk="1" hangingPunct="1"/>
            <a:r>
              <a:rPr lang="ru-RU" smtClean="0"/>
              <a:t>Вот мы с вами и вырастили свой цветок здоровья. Давайте теперь еще раз посмотрим , как надо себя вести, чтобы быть здоровым.</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r>
              <a:rPr lang="ru-RU" dirty="0" smtClean="0"/>
              <a:t>В процессе превращений в таблице получаются «БОС», «ДАС», горочка  «ДАС», 2 – две  части дыхания – вдох и выдох, З – здоровье, улыбка  - радость. Дети запоминают мнемотаблицу и воспроизводят ее на память и рассказывают о том, что такое БОС</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B960AB6-EF6A-4719-841A-82178693A2A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88F6E94-FD3B-44C3-9A4E-B0FDB2F7C38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A6999AE-CD44-47FA-AFEE-BA466C5CC88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6CA8E2-C258-4AA6-AA2E-32165528B50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7556B85-0E5C-4A60-9DFA-589CC6B799A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DBD3187-C6A3-415F-9360-C7B17A7E75C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65CB871-19EA-4CE5-A025-5C01B117844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F41DA47-29B7-4A61-84F1-7BB820FC978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81D078A-98BA-49D6-AF5E-4BB84788126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D6DE6DE-C85D-4890-991F-A0EEFC1A4CA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CD07C17-4228-4BEF-B0D6-6513ECB4FE9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126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26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4197250-D305-4940-ABD4-C7AFFF76762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Program%20Files\Microsoft%20Office\Clipart\Pub60Cor\cmnty_01.mid" TargetMode="Externa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file:///C:\Program%20Files\Microsoft%20Office\Clipart\Pub60Cor\fincl_01.mid" TargetMode="External"/><Relationship Id="rId5" Type="http://schemas.openxmlformats.org/officeDocument/2006/relationships/image" Target="../media/image20.gi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30.png"/><Relationship Id="rId4" Type="http://schemas.openxmlformats.org/officeDocument/2006/relationships/image" Target="../media/image23.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gif"/><Relationship Id="rId11" Type="http://schemas.openxmlformats.org/officeDocument/2006/relationships/oleObject" Target="../embeddings/oleObject8.bin"/><Relationship Id="rId5" Type="http://schemas.openxmlformats.org/officeDocument/2006/relationships/oleObject" Target="../embeddings/oleObject3.bin"/><Relationship Id="rId10" Type="http://schemas.openxmlformats.org/officeDocument/2006/relationships/oleObject" Target="../embeddings/oleObject7.bin"/><Relationship Id="rId4" Type="http://schemas.openxmlformats.org/officeDocument/2006/relationships/oleObject" Target="../embeddings/oleObject2.bin"/><Relationship Id="rId9"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image" Target="../media/image17.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18.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oleObject" Target="../embeddings/oleObject12.bin"/><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srcRect/>
          <a:stretch>
            <a:fillRect/>
          </a:stretch>
        </p:blipFill>
        <p:spPr bwMode="auto">
          <a:xfrm>
            <a:off x="-1331913" y="6350"/>
            <a:ext cx="11807826" cy="6850063"/>
          </a:xfrm>
          <a:prstGeom prst="rect">
            <a:avLst/>
          </a:prstGeom>
          <a:noFill/>
          <a:ln w="9525">
            <a:noFill/>
            <a:miter lim="800000"/>
            <a:headEnd/>
            <a:tailEnd/>
          </a:ln>
          <a:effectLst>
            <a:glow rad="228600">
              <a:schemeClr val="accent2">
                <a:satMod val="175000"/>
                <a:alpha val="40000"/>
              </a:schemeClr>
            </a:glow>
            <a:reflection blurRad="6350" stA="50000" endA="295" endPos="92000" dist="101600" dir="5400000" sy="-100000" algn="bl" rotWithShape="0"/>
          </a:effectLst>
        </p:spPr>
      </p:pic>
      <p:sp>
        <p:nvSpPr>
          <p:cNvPr id="13316" name="WordArt 4"/>
          <p:cNvSpPr>
            <a:spLocks noChangeArrowheads="1" noChangeShapeType="1" noTextEdit="1"/>
          </p:cNvSpPr>
          <p:nvPr/>
        </p:nvSpPr>
        <p:spPr bwMode="auto">
          <a:xfrm>
            <a:off x="827584" y="260648"/>
            <a:ext cx="7849244" cy="864394"/>
          </a:xfrm>
          <a:prstGeom prst="rect">
            <a:avLst/>
          </a:prstGeom>
        </p:spPr>
        <p:txBody>
          <a:bodyPr wrap="none" fromWordArt="1">
            <a:prstTxWarp prst="textDeflate">
              <a:avLst>
                <a:gd name="adj" fmla="val 26227"/>
              </a:avLst>
            </a:prstTxWarp>
          </a:bodyPr>
          <a:lstStyle/>
          <a:p>
            <a:r>
              <a:rPr lang="ru-RU" sz="3600" kern="10" dirty="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Impact"/>
              </a:rPr>
              <a:t>Кабинет БОС "Здоровье"</a:t>
            </a:r>
          </a:p>
        </p:txBody>
      </p:sp>
      <p:pic>
        <p:nvPicPr>
          <p:cNvPr id="26629" name="Picture 5" descr="птица"/>
          <p:cNvPicPr>
            <a:picLocks noChangeAspect="1" noChangeArrowheads="1" noCrop="1"/>
          </p:cNvPicPr>
          <p:nvPr/>
        </p:nvPicPr>
        <p:blipFill>
          <a:blip r:embed="rId4" cstate="print"/>
          <a:srcRect/>
          <a:stretch>
            <a:fillRect/>
          </a:stretch>
        </p:blipFill>
        <p:spPr bwMode="auto">
          <a:xfrm>
            <a:off x="0" y="836613"/>
            <a:ext cx="2895600" cy="1816100"/>
          </a:xfrm>
          <a:prstGeom prst="rect">
            <a:avLst/>
          </a:prstGeom>
          <a:noFill/>
          <a:ln w="9525">
            <a:noFill/>
            <a:miter lim="800000"/>
            <a:headEnd/>
            <a:tailEnd/>
          </a:ln>
        </p:spPr>
      </p:pic>
      <p:pic>
        <p:nvPicPr>
          <p:cNvPr id="6" name="cmnty_01.mid">
            <a:hlinkClick r:id="" action="ppaction://media"/>
          </p:cNvPr>
          <p:cNvPicPr>
            <a:picLocks noRot="1" noChangeAspect="1" noChangeArrowheads="1"/>
          </p:cNvPicPr>
          <p:nvPr>
            <a:audioFile r:link="rId1"/>
          </p:nvPr>
        </p:nvPicPr>
        <p:blipFill>
          <a:blip r:embed="rId5" cstate="print"/>
          <a:srcRect/>
          <a:stretch>
            <a:fillRect/>
          </a:stretch>
        </p:blipFill>
        <p:spPr bwMode="auto">
          <a:xfrm>
            <a:off x="304800" y="6553200"/>
            <a:ext cx="304800" cy="304800"/>
          </a:xfrm>
          <a:prstGeom prst="rect">
            <a:avLst/>
          </a:prstGeom>
          <a:noFill/>
          <a:ln w="9525">
            <a:noFill/>
            <a:miter lim="800000"/>
            <a:headEnd/>
            <a:tailEnd/>
          </a:ln>
        </p:spPr>
      </p:pic>
      <p:sp>
        <p:nvSpPr>
          <p:cNvPr id="7" name="Прямоугольник 6"/>
          <p:cNvSpPr/>
          <p:nvPr/>
        </p:nvSpPr>
        <p:spPr>
          <a:xfrm>
            <a:off x="755576" y="2564904"/>
            <a:ext cx="8136904" cy="2554545"/>
          </a:xfrm>
          <a:prstGeom prst="rect">
            <a:avLst/>
          </a:prstGeom>
          <a:noFill/>
          <a:effectLst>
            <a:glow rad="228600">
              <a:schemeClr val="accent2">
                <a:satMod val="175000"/>
                <a:alpha val="40000"/>
              </a:schemeClr>
            </a:glow>
            <a:reflection blurRad="6350" stA="50000" endA="300" endPos="55500" dist="101600" dir="5400000" sy="-100000" algn="bl" rotWithShape="0"/>
          </a:effectLst>
        </p:spPr>
        <p:txBody>
          <a:bodyPr wrap="square" lIns="91440" tIns="45720" rIns="91440" bIns="45720">
            <a:spAutoFit/>
          </a:bodyPr>
          <a:lstStyle/>
          <a:p>
            <a:pPr algn="ctr"/>
            <a:r>
              <a:rPr lang="ru-RU" sz="2000" b="1" dirty="0" smtClean="0">
                <a:solidFill>
                  <a:srgbClr val="A50021"/>
                </a:solidFill>
              </a:rPr>
              <a:t>Педагогический проект творческого коллектива </a:t>
            </a:r>
            <a:endParaRPr lang="ru-RU" sz="2000" b="1" dirty="0" smtClean="0">
              <a:solidFill>
                <a:srgbClr val="A50021"/>
              </a:solidFill>
            </a:endParaRPr>
          </a:p>
          <a:p>
            <a:pPr algn="ctr"/>
            <a:r>
              <a:rPr lang="ru-RU" sz="2000" b="1" dirty="0" smtClean="0">
                <a:solidFill>
                  <a:srgbClr val="A50021"/>
                </a:solidFill>
              </a:rPr>
              <a:t>Государственного </a:t>
            </a:r>
            <a:r>
              <a:rPr lang="ru-RU" sz="2000" b="1" dirty="0" smtClean="0">
                <a:solidFill>
                  <a:srgbClr val="A50021"/>
                </a:solidFill>
              </a:rPr>
              <a:t>бюджетного дошкольного образовательного </a:t>
            </a:r>
            <a:r>
              <a:rPr lang="ru-RU" sz="2000" b="1" dirty="0" smtClean="0">
                <a:solidFill>
                  <a:srgbClr val="A50021"/>
                </a:solidFill>
              </a:rPr>
              <a:t>учреждения</a:t>
            </a:r>
          </a:p>
          <a:p>
            <a:pPr algn="ctr"/>
            <a:r>
              <a:rPr lang="ru-RU" sz="2000" b="1" dirty="0" smtClean="0">
                <a:solidFill>
                  <a:srgbClr val="A50021"/>
                </a:solidFill>
              </a:rPr>
              <a:t> </a:t>
            </a:r>
            <a:r>
              <a:rPr lang="ru-RU" sz="2000" b="1" dirty="0" smtClean="0">
                <a:solidFill>
                  <a:srgbClr val="A50021"/>
                </a:solidFill>
              </a:rPr>
              <a:t>детский сад №26 комбинированного вида </a:t>
            </a:r>
            <a:endParaRPr lang="ru-RU" sz="2000" b="1" dirty="0" smtClean="0">
              <a:solidFill>
                <a:srgbClr val="A50021"/>
              </a:solidFill>
            </a:endParaRPr>
          </a:p>
          <a:p>
            <a:pPr algn="ctr"/>
            <a:r>
              <a:rPr lang="ru-RU" sz="2000" b="1" dirty="0" smtClean="0">
                <a:solidFill>
                  <a:srgbClr val="A50021"/>
                </a:solidFill>
              </a:rPr>
              <a:t>Василеостровского </a:t>
            </a:r>
            <a:r>
              <a:rPr lang="ru-RU" sz="2000" b="1" dirty="0" smtClean="0">
                <a:solidFill>
                  <a:srgbClr val="A50021"/>
                </a:solidFill>
              </a:rPr>
              <a:t>района </a:t>
            </a:r>
          </a:p>
          <a:p>
            <a:pPr algn="ctr"/>
            <a:r>
              <a:rPr lang="ru-RU" sz="2000" b="1" dirty="0" smtClean="0">
                <a:solidFill>
                  <a:srgbClr val="A50021"/>
                </a:solidFill>
              </a:rPr>
              <a:t>г. </a:t>
            </a:r>
            <a:r>
              <a:rPr lang="ru-RU" sz="2000" b="1" dirty="0" smtClean="0">
                <a:solidFill>
                  <a:srgbClr val="A50021"/>
                </a:solidFill>
              </a:rPr>
              <a:t>Санкт-Петербурга</a:t>
            </a:r>
          </a:p>
          <a:p>
            <a:pPr algn="ctr"/>
            <a:r>
              <a:rPr lang="ru-RU" sz="2400" b="1" dirty="0" smtClean="0">
                <a:solidFill>
                  <a:srgbClr val="FF0000"/>
                </a:solidFill>
              </a:rPr>
              <a:t> </a:t>
            </a:r>
            <a:r>
              <a:rPr lang="ru-RU" sz="4000" b="1" dirty="0" smtClean="0">
                <a:solidFill>
                  <a:srgbClr val="FF0000"/>
                </a:solidFill>
              </a:rPr>
              <a:t>«Цветочный конкурс»</a:t>
            </a:r>
            <a:endParaRPr lang="ru-RU" sz="4000" b="1" dirty="0">
              <a:solidFill>
                <a:srgbClr val="FF0000"/>
              </a:solidFill>
            </a:endParaRP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63" presetClass="path" presetSubtype="0" accel="50000" decel="50000" fill="hold" nodeType="afterEffect">
                                  <p:stCondLst>
                                    <p:cond delay="0"/>
                                  </p:stCondLst>
                                  <p:childTnLst>
                                    <p:animMotion origin="layout" path="M -0.26475 0.00416 L 1.1842 -0.00648 " pathEditMode="relative" rAng="0" ptsTypes="AA">
                                      <p:cBhvr>
                                        <p:cTn id="9" dur="5000" fill="hold"/>
                                        <p:tgtEl>
                                          <p:spTgt spid="26629"/>
                                        </p:tgtEl>
                                        <p:attrNameLst>
                                          <p:attrName>ppt_x</p:attrName>
                                          <p:attrName>ppt_y</p:attrName>
                                        </p:attrNameLst>
                                      </p:cBhvr>
                                      <p:rCtr x="724" y="-5"/>
                                    </p:animMotion>
                                  </p:childTnLst>
                                </p:cTn>
                              </p:par>
                            </p:childTnLst>
                          </p:cTn>
                        </p:par>
                        <p:par>
                          <p:cTn id="10" fill="hold">
                            <p:stCondLst>
                              <p:cond delay="5000"/>
                            </p:stCondLst>
                            <p:childTnLst>
                              <p:par>
                                <p:cTn id="11" presetID="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3000" fill="hold"/>
                                        <p:tgtEl>
                                          <p:spTgt spid="7"/>
                                        </p:tgtEl>
                                        <p:attrNameLst>
                                          <p:attrName>ppt_x</p:attrName>
                                        </p:attrNameLst>
                                      </p:cBhvr>
                                      <p:tavLst>
                                        <p:tav tm="0">
                                          <p:val>
                                            <p:strVal val="#ppt_x"/>
                                          </p:val>
                                        </p:tav>
                                        <p:tav tm="100000">
                                          <p:val>
                                            <p:strVal val="#ppt_x"/>
                                          </p:val>
                                        </p:tav>
                                      </p:tavLst>
                                    </p:anim>
                                    <p:anim calcmode="lin" valueType="num">
                                      <p:cBhvr additive="base">
                                        <p:cTn id="14"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5"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4191000" y="2590800"/>
            <a:ext cx="609600" cy="685800"/>
          </a:xfrm>
          <a:prstGeom prst="ellipse">
            <a:avLst/>
          </a:prstGeom>
          <a:solidFill>
            <a:srgbClr val="FF9933"/>
          </a:solidFill>
          <a:ln w="9525">
            <a:solidFill>
              <a:schemeClr val="tx1"/>
            </a:solidFill>
            <a:round/>
            <a:headEnd/>
            <a:tailEnd/>
          </a:ln>
        </p:spPr>
        <p:txBody>
          <a:bodyPr wrap="none" anchor="ctr"/>
          <a:lstStyle/>
          <a:p>
            <a:endParaRPr lang="ru-RU"/>
          </a:p>
        </p:txBody>
      </p:sp>
      <p:sp>
        <p:nvSpPr>
          <p:cNvPr id="62467" name="Oval 3"/>
          <p:cNvSpPr>
            <a:spLocks noChangeArrowheads="1"/>
          </p:cNvSpPr>
          <p:nvPr/>
        </p:nvSpPr>
        <p:spPr bwMode="auto">
          <a:xfrm rot="4170413">
            <a:off x="2819400" y="1219200"/>
            <a:ext cx="2362200" cy="685800"/>
          </a:xfrm>
          <a:prstGeom prst="ellipse">
            <a:avLst/>
          </a:prstGeom>
          <a:solidFill>
            <a:srgbClr val="FF0000"/>
          </a:solidFill>
          <a:ln w="9525">
            <a:solidFill>
              <a:srgbClr val="FF0000"/>
            </a:solidFill>
            <a:round/>
            <a:headEnd/>
            <a:tailEnd/>
          </a:ln>
        </p:spPr>
        <p:txBody>
          <a:bodyPr wrap="none" anchor="ctr"/>
          <a:lstStyle/>
          <a:p>
            <a:endParaRPr lang="ru-RU"/>
          </a:p>
        </p:txBody>
      </p:sp>
      <p:sp>
        <p:nvSpPr>
          <p:cNvPr id="62468" name="Oval 4"/>
          <p:cNvSpPr>
            <a:spLocks noChangeArrowheads="1"/>
          </p:cNvSpPr>
          <p:nvPr/>
        </p:nvSpPr>
        <p:spPr bwMode="auto">
          <a:xfrm rot="1714409">
            <a:off x="2057400" y="1828800"/>
            <a:ext cx="2362200" cy="685800"/>
          </a:xfrm>
          <a:prstGeom prst="ellipse">
            <a:avLst/>
          </a:prstGeom>
          <a:solidFill>
            <a:srgbClr val="FF33CC"/>
          </a:solidFill>
          <a:ln w="9525">
            <a:solidFill>
              <a:srgbClr val="FF33CC"/>
            </a:solidFill>
            <a:round/>
            <a:headEnd/>
            <a:tailEnd/>
          </a:ln>
        </p:spPr>
        <p:txBody>
          <a:bodyPr wrap="none" anchor="ctr"/>
          <a:lstStyle/>
          <a:p>
            <a:endParaRPr lang="ru-RU"/>
          </a:p>
        </p:txBody>
      </p:sp>
      <p:sp>
        <p:nvSpPr>
          <p:cNvPr id="62469" name="Oval 5"/>
          <p:cNvSpPr>
            <a:spLocks noChangeArrowheads="1"/>
          </p:cNvSpPr>
          <p:nvPr/>
        </p:nvSpPr>
        <p:spPr bwMode="auto">
          <a:xfrm rot="-3928481">
            <a:off x="3886200" y="1219200"/>
            <a:ext cx="2362200" cy="685800"/>
          </a:xfrm>
          <a:prstGeom prst="ellipse">
            <a:avLst/>
          </a:prstGeom>
          <a:solidFill>
            <a:srgbClr val="FF9900"/>
          </a:solidFill>
          <a:ln w="9525">
            <a:solidFill>
              <a:srgbClr val="FF9900"/>
            </a:solidFill>
            <a:round/>
            <a:headEnd/>
            <a:tailEnd/>
          </a:ln>
        </p:spPr>
        <p:txBody>
          <a:bodyPr wrap="none" anchor="ctr"/>
          <a:lstStyle/>
          <a:p>
            <a:endParaRPr lang="ru-RU"/>
          </a:p>
        </p:txBody>
      </p:sp>
      <p:sp>
        <p:nvSpPr>
          <p:cNvPr id="62470" name="Oval 6"/>
          <p:cNvSpPr>
            <a:spLocks noChangeArrowheads="1"/>
          </p:cNvSpPr>
          <p:nvPr/>
        </p:nvSpPr>
        <p:spPr bwMode="auto">
          <a:xfrm rot="-1794901">
            <a:off x="4572000" y="1752600"/>
            <a:ext cx="2362200" cy="685800"/>
          </a:xfrm>
          <a:prstGeom prst="ellipse">
            <a:avLst/>
          </a:prstGeom>
          <a:solidFill>
            <a:srgbClr val="FFFF00"/>
          </a:solidFill>
          <a:ln w="9525">
            <a:solidFill>
              <a:srgbClr val="FFFF00"/>
            </a:solidFill>
            <a:round/>
            <a:headEnd/>
            <a:tailEnd/>
          </a:ln>
        </p:spPr>
        <p:txBody>
          <a:bodyPr wrap="none" anchor="ctr"/>
          <a:lstStyle/>
          <a:p>
            <a:endParaRPr lang="ru-RU"/>
          </a:p>
        </p:txBody>
      </p:sp>
      <p:sp>
        <p:nvSpPr>
          <p:cNvPr id="62471" name="Oval 7"/>
          <p:cNvSpPr>
            <a:spLocks noChangeArrowheads="1"/>
          </p:cNvSpPr>
          <p:nvPr/>
        </p:nvSpPr>
        <p:spPr bwMode="auto">
          <a:xfrm rot="-391989">
            <a:off x="1828800" y="2743200"/>
            <a:ext cx="2362200" cy="685800"/>
          </a:xfrm>
          <a:prstGeom prst="ellipse">
            <a:avLst/>
          </a:prstGeom>
          <a:solidFill>
            <a:srgbClr val="009900"/>
          </a:solidFill>
          <a:ln w="9525">
            <a:solidFill>
              <a:srgbClr val="009900"/>
            </a:solidFill>
            <a:round/>
            <a:headEnd/>
            <a:tailEnd/>
          </a:ln>
        </p:spPr>
        <p:txBody>
          <a:bodyPr wrap="none" anchor="ctr"/>
          <a:lstStyle/>
          <a:p>
            <a:endParaRPr lang="ru-RU"/>
          </a:p>
        </p:txBody>
      </p:sp>
      <p:sp>
        <p:nvSpPr>
          <p:cNvPr id="62472" name="Oval 8"/>
          <p:cNvSpPr>
            <a:spLocks noChangeArrowheads="1"/>
          </p:cNvSpPr>
          <p:nvPr/>
        </p:nvSpPr>
        <p:spPr bwMode="auto">
          <a:xfrm rot="-2269335">
            <a:off x="2133600" y="3505200"/>
            <a:ext cx="2362200" cy="685800"/>
          </a:xfrm>
          <a:prstGeom prst="ellipse">
            <a:avLst/>
          </a:prstGeom>
          <a:solidFill>
            <a:srgbClr val="FF7171"/>
          </a:solidFill>
          <a:ln w="9525">
            <a:solidFill>
              <a:srgbClr val="FF7171"/>
            </a:solidFill>
            <a:round/>
            <a:headEnd/>
            <a:tailEnd/>
          </a:ln>
        </p:spPr>
        <p:txBody>
          <a:bodyPr wrap="none" anchor="ctr"/>
          <a:lstStyle/>
          <a:p>
            <a:endParaRPr lang="ru-RU"/>
          </a:p>
        </p:txBody>
      </p:sp>
      <p:sp>
        <p:nvSpPr>
          <p:cNvPr id="62473" name="Oval 9"/>
          <p:cNvSpPr>
            <a:spLocks noChangeArrowheads="1"/>
          </p:cNvSpPr>
          <p:nvPr/>
        </p:nvSpPr>
        <p:spPr bwMode="auto">
          <a:xfrm rot="4292809">
            <a:off x="3733800" y="4038600"/>
            <a:ext cx="2362200" cy="685800"/>
          </a:xfrm>
          <a:prstGeom prst="ellipse">
            <a:avLst/>
          </a:prstGeom>
          <a:solidFill>
            <a:schemeClr val="accent2"/>
          </a:solidFill>
          <a:ln w="9525">
            <a:solidFill>
              <a:schemeClr val="accent2"/>
            </a:solidFill>
            <a:round/>
            <a:headEnd/>
            <a:tailEnd/>
          </a:ln>
        </p:spPr>
        <p:txBody>
          <a:bodyPr wrap="none" anchor="ctr"/>
          <a:lstStyle/>
          <a:p>
            <a:endParaRPr lang="ru-RU"/>
          </a:p>
        </p:txBody>
      </p:sp>
      <p:sp>
        <p:nvSpPr>
          <p:cNvPr id="62474" name="Oval 10"/>
          <p:cNvSpPr>
            <a:spLocks noChangeArrowheads="1"/>
          </p:cNvSpPr>
          <p:nvPr/>
        </p:nvSpPr>
        <p:spPr bwMode="auto">
          <a:xfrm rot="1948208">
            <a:off x="4495800" y="3352800"/>
            <a:ext cx="2362200" cy="685800"/>
          </a:xfrm>
          <a:prstGeom prst="ellipse">
            <a:avLst/>
          </a:prstGeom>
          <a:solidFill>
            <a:srgbClr val="66FFFF"/>
          </a:solidFill>
          <a:ln w="9525">
            <a:solidFill>
              <a:srgbClr val="66FFFF"/>
            </a:solidFill>
            <a:round/>
            <a:headEnd/>
            <a:tailEnd/>
          </a:ln>
        </p:spPr>
        <p:txBody>
          <a:bodyPr wrap="none" anchor="ctr"/>
          <a:lstStyle/>
          <a:p>
            <a:endParaRPr lang="ru-RU"/>
          </a:p>
        </p:txBody>
      </p:sp>
      <p:sp>
        <p:nvSpPr>
          <p:cNvPr id="62475" name="Oval 11"/>
          <p:cNvSpPr>
            <a:spLocks noChangeArrowheads="1"/>
          </p:cNvSpPr>
          <p:nvPr/>
        </p:nvSpPr>
        <p:spPr bwMode="auto">
          <a:xfrm rot="-116496">
            <a:off x="4800600" y="2590800"/>
            <a:ext cx="2362200" cy="685800"/>
          </a:xfrm>
          <a:prstGeom prst="ellipse">
            <a:avLst/>
          </a:prstGeom>
          <a:solidFill>
            <a:srgbClr val="66FF33"/>
          </a:solidFill>
          <a:ln w="9525">
            <a:solidFill>
              <a:srgbClr val="66FF33"/>
            </a:solidFill>
            <a:round/>
            <a:headEnd/>
            <a:tailEnd/>
          </a:ln>
        </p:spPr>
        <p:txBody>
          <a:bodyPr wrap="none" anchor="ctr"/>
          <a:lstStyle/>
          <a:p>
            <a:endParaRPr lang="ru-RU"/>
          </a:p>
        </p:txBody>
      </p:sp>
      <p:sp>
        <p:nvSpPr>
          <p:cNvPr id="62476" name="Oval 12"/>
          <p:cNvSpPr>
            <a:spLocks noChangeArrowheads="1"/>
          </p:cNvSpPr>
          <p:nvPr/>
        </p:nvSpPr>
        <p:spPr bwMode="auto">
          <a:xfrm rot="-3965338">
            <a:off x="2743200" y="3962400"/>
            <a:ext cx="2362200" cy="685800"/>
          </a:xfrm>
          <a:prstGeom prst="ellipse">
            <a:avLst/>
          </a:prstGeom>
          <a:solidFill>
            <a:srgbClr val="990099"/>
          </a:solidFill>
          <a:ln w="9525">
            <a:solidFill>
              <a:srgbClr val="990099"/>
            </a:solidFill>
            <a:round/>
            <a:headEnd/>
            <a:tailEnd/>
          </a:ln>
        </p:spPr>
        <p:txBody>
          <a:bodyPr wrap="none" anchor="ctr"/>
          <a:lstStyle/>
          <a:p>
            <a:endParaRPr lang="ru-RU"/>
          </a:p>
        </p:txBody>
      </p:sp>
      <p:sp>
        <p:nvSpPr>
          <p:cNvPr id="37901" name="AutoShape 13"/>
          <p:cNvSpPr>
            <a:spLocks noChangeArrowheads="1"/>
          </p:cNvSpPr>
          <p:nvPr/>
        </p:nvSpPr>
        <p:spPr bwMode="auto">
          <a:xfrm>
            <a:off x="4038600" y="2438400"/>
            <a:ext cx="914400" cy="914400"/>
          </a:xfrm>
          <a:prstGeom prst="smileyFace">
            <a:avLst>
              <a:gd name="adj" fmla="val 4653"/>
            </a:avLst>
          </a:prstGeom>
          <a:solidFill>
            <a:srgbClr val="FFFF00"/>
          </a:solidFill>
          <a:ln w="9525">
            <a:solidFill>
              <a:schemeClr val="tx1"/>
            </a:solidFill>
            <a:round/>
            <a:headEnd/>
            <a:tailEnd/>
          </a:ln>
        </p:spPr>
        <p:txBody>
          <a:bodyPr wrap="none" anchor="ctr"/>
          <a:lstStyle/>
          <a:p>
            <a:endParaRPr lang="ru-RU"/>
          </a:p>
        </p:txBody>
      </p:sp>
      <p:pic>
        <p:nvPicPr>
          <p:cNvPr id="62478" name="fincl_01.mid">
            <a:hlinkClick r:id="" action="ppaction://media"/>
          </p:cNvPr>
          <p:cNvPicPr>
            <a:picLocks noRot="1" noChangeAspect="1" noChangeArrowheads="1"/>
          </p:cNvPicPr>
          <p:nvPr>
            <a:audioFile r:link="rId1"/>
          </p:nvPr>
        </p:nvPicPr>
        <p:blipFill>
          <a:blip r:embed="rId4" cstate="print"/>
          <a:srcRect/>
          <a:stretch>
            <a:fillRect/>
          </a:stretch>
        </p:blipFill>
        <p:spPr bwMode="auto">
          <a:xfrm>
            <a:off x="0" y="7086600"/>
            <a:ext cx="304800" cy="304800"/>
          </a:xfrm>
          <a:prstGeom prst="rect">
            <a:avLst/>
          </a:prstGeom>
          <a:noFill/>
          <a:ln w="9525">
            <a:noFill/>
            <a:miter lim="800000"/>
            <a:headEnd/>
            <a:tailEnd/>
          </a:ln>
        </p:spPr>
      </p:pic>
      <p:sp>
        <p:nvSpPr>
          <p:cNvPr id="37903" name="Oval 15"/>
          <p:cNvSpPr>
            <a:spLocks noChangeArrowheads="1"/>
          </p:cNvSpPr>
          <p:nvPr/>
        </p:nvSpPr>
        <p:spPr bwMode="auto">
          <a:xfrm>
            <a:off x="4419600" y="2895600"/>
            <a:ext cx="152400" cy="76200"/>
          </a:xfrm>
          <a:prstGeom prst="ellipse">
            <a:avLst/>
          </a:prstGeom>
          <a:solidFill>
            <a:srgbClr val="FF9900"/>
          </a:solidFill>
          <a:ln w="9525">
            <a:solidFill>
              <a:schemeClr val="tx1"/>
            </a:solidFill>
            <a:round/>
            <a:headEnd/>
            <a:tailEnd/>
          </a:ln>
        </p:spPr>
        <p:txBody>
          <a:bodyPr wrap="none" anchor="ctr"/>
          <a:lstStyle/>
          <a:p>
            <a:endParaRPr lang="ru-RU"/>
          </a:p>
        </p:txBody>
      </p:sp>
      <p:pic>
        <p:nvPicPr>
          <p:cNvPr id="62480" name="Picture 16" descr="nature25"/>
          <p:cNvPicPr>
            <a:picLocks noChangeAspect="1" noChangeArrowheads="1" noCrop="1"/>
          </p:cNvPicPr>
          <p:nvPr/>
        </p:nvPicPr>
        <p:blipFill>
          <a:blip r:embed="rId5" cstate="print"/>
          <a:srcRect/>
          <a:stretch>
            <a:fillRect/>
          </a:stretch>
        </p:blipFill>
        <p:spPr bwMode="auto">
          <a:xfrm>
            <a:off x="900113" y="-344488"/>
            <a:ext cx="7202487" cy="72024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500" fill="hold"/>
                                        <p:tgtEl>
                                          <p:spTgt spid="62468"/>
                                        </p:tgtEl>
                                        <p:attrNameLst>
                                          <p:attrName>ppt_x</p:attrName>
                                        </p:attrNameLst>
                                      </p:cBhvr>
                                      <p:tavLst>
                                        <p:tav tm="0">
                                          <p:val>
                                            <p:strVal val="#ppt_x+#ppt_w/2"/>
                                          </p:val>
                                        </p:tav>
                                        <p:tav tm="100000">
                                          <p:val>
                                            <p:strVal val="#ppt_x"/>
                                          </p:val>
                                        </p:tav>
                                      </p:tavLst>
                                    </p:anim>
                                    <p:anim calcmode="lin" valueType="num">
                                      <p:cBhvr>
                                        <p:cTn id="8" dur="500" fill="hold"/>
                                        <p:tgtEl>
                                          <p:spTgt spid="62468"/>
                                        </p:tgtEl>
                                        <p:attrNameLst>
                                          <p:attrName>ppt_y</p:attrName>
                                        </p:attrNameLst>
                                      </p:cBhvr>
                                      <p:tavLst>
                                        <p:tav tm="0">
                                          <p:val>
                                            <p:strVal val="#ppt_y"/>
                                          </p:val>
                                        </p:tav>
                                        <p:tav tm="100000">
                                          <p:val>
                                            <p:strVal val="#ppt_y"/>
                                          </p:val>
                                        </p:tav>
                                      </p:tavLst>
                                    </p:anim>
                                    <p:anim calcmode="lin" valueType="num">
                                      <p:cBhvr>
                                        <p:cTn id="9" dur="500" fill="hold"/>
                                        <p:tgtEl>
                                          <p:spTgt spid="62468"/>
                                        </p:tgtEl>
                                        <p:attrNameLst>
                                          <p:attrName>ppt_w</p:attrName>
                                        </p:attrNameLst>
                                      </p:cBhvr>
                                      <p:tavLst>
                                        <p:tav tm="0">
                                          <p:val>
                                            <p:fltVal val="0"/>
                                          </p:val>
                                        </p:tav>
                                        <p:tav tm="100000">
                                          <p:val>
                                            <p:strVal val="#ppt_w"/>
                                          </p:val>
                                        </p:tav>
                                      </p:tavLst>
                                    </p:anim>
                                    <p:anim calcmode="lin" valueType="num">
                                      <p:cBhvr>
                                        <p:cTn id="10" dur="500" fill="hold"/>
                                        <p:tgtEl>
                                          <p:spTgt spid="6246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62467"/>
                                        </p:tgtEl>
                                        <p:attrNameLst>
                                          <p:attrName>style.visibility</p:attrName>
                                        </p:attrNameLst>
                                      </p:cBhvr>
                                      <p:to>
                                        <p:strVal val="visible"/>
                                      </p:to>
                                    </p:set>
                                    <p:anim calcmode="lin" valueType="num">
                                      <p:cBhvr>
                                        <p:cTn id="15" dur="500" fill="hold"/>
                                        <p:tgtEl>
                                          <p:spTgt spid="62467"/>
                                        </p:tgtEl>
                                        <p:attrNameLst>
                                          <p:attrName>ppt_x</p:attrName>
                                        </p:attrNameLst>
                                      </p:cBhvr>
                                      <p:tavLst>
                                        <p:tav tm="0">
                                          <p:val>
                                            <p:strVal val="#ppt_x"/>
                                          </p:val>
                                        </p:tav>
                                        <p:tav tm="100000">
                                          <p:val>
                                            <p:strVal val="#ppt_x"/>
                                          </p:val>
                                        </p:tav>
                                      </p:tavLst>
                                    </p:anim>
                                    <p:anim calcmode="lin" valueType="num">
                                      <p:cBhvr>
                                        <p:cTn id="16" dur="500" fill="hold"/>
                                        <p:tgtEl>
                                          <p:spTgt spid="62467"/>
                                        </p:tgtEl>
                                        <p:attrNameLst>
                                          <p:attrName>ppt_y</p:attrName>
                                        </p:attrNameLst>
                                      </p:cBhvr>
                                      <p:tavLst>
                                        <p:tav tm="0">
                                          <p:val>
                                            <p:strVal val="#ppt_y+#ppt_h/2"/>
                                          </p:val>
                                        </p:tav>
                                        <p:tav tm="100000">
                                          <p:val>
                                            <p:strVal val="#ppt_y"/>
                                          </p:val>
                                        </p:tav>
                                      </p:tavLst>
                                    </p:anim>
                                    <p:anim calcmode="lin" valueType="num">
                                      <p:cBhvr>
                                        <p:cTn id="17" dur="500" fill="hold"/>
                                        <p:tgtEl>
                                          <p:spTgt spid="62467"/>
                                        </p:tgtEl>
                                        <p:attrNameLst>
                                          <p:attrName>ppt_w</p:attrName>
                                        </p:attrNameLst>
                                      </p:cBhvr>
                                      <p:tavLst>
                                        <p:tav tm="0">
                                          <p:val>
                                            <p:strVal val="#ppt_w"/>
                                          </p:val>
                                        </p:tav>
                                        <p:tav tm="100000">
                                          <p:val>
                                            <p:strVal val="#ppt_w"/>
                                          </p:val>
                                        </p:tav>
                                      </p:tavLst>
                                    </p:anim>
                                    <p:anim calcmode="lin" valueType="num">
                                      <p:cBhvr>
                                        <p:cTn id="18" dur="500" fill="hold"/>
                                        <p:tgtEl>
                                          <p:spTgt spid="6246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62469"/>
                                        </p:tgtEl>
                                        <p:attrNameLst>
                                          <p:attrName>style.visibility</p:attrName>
                                        </p:attrNameLst>
                                      </p:cBhvr>
                                      <p:to>
                                        <p:strVal val="visible"/>
                                      </p:to>
                                    </p:set>
                                    <p:anim calcmode="lin" valueType="num">
                                      <p:cBhvr>
                                        <p:cTn id="23" dur="500" fill="hold"/>
                                        <p:tgtEl>
                                          <p:spTgt spid="62469"/>
                                        </p:tgtEl>
                                        <p:attrNameLst>
                                          <p:attrName>ppt_x</p:attrName>
                                        </p:attrNameLst>
                                      </p:cBhvr>
                                      <p:tavLst>
                                        <p:tav tm="0">
                                          <p:val>
                                            <p:strVal val="#ppt_x"/>
                                          </p:val>
                                        </p:tav>
                                        <p:tav tm="100000">
                                          <p:val>
                                            <p:strVal val="#ppt_x"/>
                                          </p:val>
                                        </p:tav>
                                      </p:tavLst>
                                    </p:anim>
                                    <p:anim calcmode="lin" valueType="num">
                                      <p:cBhvr>
                                        <p:cTn id="24" dur="500" fill="hold"/>
                                        <p:tgtEl>
                                          <p:spTgt spid="62469"/>
                                        </p:tgtEl>
                                        <p:attrNameLst>
                                          <p:attrName>ppt_y</p:attrName>
                                        </p:attrNameLst>
                                      </p:cBhvr>
                                      <p:tavLst>
                                        <p:tav tm="0">
                                          <p:val>
                                            <p:strVal val="#ppt_y+#ppt_h/2"/>
                                          </p:val>
                                        </p:tav>
                                        <p:tav tm="100000">
                                          <p:val>
                                            <p:strVal val="#ppt_y"/>
                                          </p:val>
                                        </p:tav>
                                      </p:tavLst>
                                    </p:anim>
                                    <p:anim calcmode="lin" valueType="num">
                                      <p:cBhvr>
                                        <p:cTn id="25" dur="500" fill="hold"/>
                                        <p:tgtEl>
                                          <p:spTgt spid="62469"/>
                                        </p:tgtEl>
                                        <p:attrNameLst>
                                          <p:attrName>ppt_w</p:attrName>
                                        </p:attrNameLst>
                                      </p:cBhvr>
                                      <p:tavLst>
                                        <p:tav tm="0">
                                          <p:val>
                                            <p:strVal val="#ppt_w"/>
                                          </p:val>
                                        </p:tav>
                                        <p:tav tm="100000">
                                          <p:val>
                                            <p:strVal val="#ppt_w"/>
                                          </p:val>
                                        </p:tav>
                                      </p:tavLst>
                                    </p:anim>
                                    <p:anim calcmode="lin" valueType="num">
                                      <p:cBhvr>
                                        <p:cTn id="26" dur="500" fill="hold"/>
                                        <p:tgtEl>
                                          <p:spTgt spid="6246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62470"/>
                                        </p:tgtEl>
                                        <p:attrNameLst>
                                          <p:attrName>style.visibility</p:attrName>
                                        </p:attrNameLst>
                                      </p:cBhvr>
                                      <p:to>
                                        <p:strVal val="visible"/>
                                      </p:to>
                                    </p:set>
                                    <p:anim calcmode="lin" valueType="num">
                                      <p:cBhvr>
                                        <p:cTn id="31" dur="500" fill="hold"/>
                                        <p:tgtEl>
                                          <p:spTgt spid="62470"/>
                                        </p:tgtEl>
                                        <p:attrNameLst>
                                          <p:attrName>ppt_x</p:attrName>
                                        </p:attrNameLst>
                                      </p:cBhvr>
                                      <p:tavLst>
                                        <p:tav tm="0">
                                          <p:val>
                                            <p:strVal val="#ppt_x-#ppt_w/2"/>
                                          </p:val>
                                        </p:tav>
                                        <p:tav tm="100000">
                                          <p:val>
                                            <p:strVal val="#ppt_x"/>
                                          </p:val>
                                        </p:tav>
                                      </p:tavLst>
                                    </p:anim>
                                    <p:anim calcmode="lin" valueType="num">
                                      <p:cBhvr>
                                        <p:cTn id="32" dur="500" fill="hold"/>
                                        <p:tgtEl>
                                          <p:spTgt spid="62470"/>
                                        </p:tgtEl>
                                        <p:attrNameLst>
                                          <p:attrName>ppt_y</p:attrName>
                                        </p:attrNameLst>
                                      </p:cBhvr>
                                      <p:tavLst>
                                        <p:tav tm="0">
                                          <p:val>
                                            <p:strVal val="#ppt_y"/>
                                          </p:val>
                                        </p:tav>
                                        <p:tav tm="100000">
                                          <p:val>
                                            <p:strVal val="#ppt_y"/>
                                          </p:val>
                                        </p:tav>
                                      </p:tavLst>
                                    </p:anim>
                                    <p:anim calcmode="lin" valueType="num">
                                      <p:cBhvr>
                                        <p:cTn id="33" dur="500" fill="hold"/>
                                        <p:tgtEl>
                                          <p:spTgt spid="62470"/>
                                        </p:tgtEl>
                                        <p:attrNameLst>
                                          <p:attrName>ppt_w</p:attrName>
                                        </p:attrNameLst>
                                      </p:cBhvr>
                                      <p:tavLst>
                                        <p:tav tm="0">
                                          <p:val>
                                            <p:fltVal val="0"/>
                                          </p:val>
                                        </p:tav>
                                        <p:tav tm="100000">
                                          <p:val>
                                            <p:strVal val="#ppt_w"/>
                                          </p:val>
                                        </p:tav>
                                      </p:tavLst>
                                    </p:anim>
                                    <p:anim calcmode="lin" valueType="num">
                                      <p:cBhvr>
                                        <p:cTn id="34" dur="500" fill="hold"/>
                                        <p:tgtEl>
                                          <p:spTgt spid="6247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62475"/>
                                        </p:tgtEl>
                                        <p:attrNameLst>
                                          <p:attrName>style.visibility</p:attrName>
                                        </p:attrNameLst>
                                      </p:cBhvr>
                                      <p:to>
                                        <p:strVal val="visible"/>
                                      </p:to>
                                    </p:set>
                                    <p:anim calcmode="lin" valueType="num">
                                      <p:cBhvr>
                                        <p:cTn id="39" dur="500" fill="hold"/>
                                        <p:tgtEl>
                                          <p:spTgt spid="62475"/>
                                        </p:tgtEl>
                                        <p:attrNameLst>
                                          <p:attrName>ppt_x</p:attrName>
                                        </p:attrNameLst>
                                      </p:cBhvr>
                                      <p:tavLst>
                                        <p:tav tm="0">
                                          <p:val>
                                            <p:strVal val="#ppt_x-#ppt_w/2"/>
                                          </p:val>
                                        </p:tav>
                                        <p:tav tm="100000">
                                          <p:val>
                                            <p:strVal val="#ppt_x"/>
                                          </p:val>
                                        </p:tav>
                                      </p:tavLst>
                                    </p:anim>
                                    <p:anim calcmode="lin" valueType="num">
                                      <p:cBhvr>
                                        <p:cTn id="40" dur="500" fill="hold"/>
                                        <p:tgtEl>
                                          <p:spTgt spid="62475"/>
                                        </p:tgtEl>
                                        <p:attrNameLst>
                                          <p:attrName>ppt_y</p:attrName>
                                        </p:attrNameLst>
                                      </p:cBhvr>
                                      <p:tavLst>
                                        <p:tav tm="0">
                                          <p:val>
                                            <p:strVal val="#ppt_y"/>
                                          </p:val>
                                        </p:tav>
                                        <p:tav tm="100000">
                                          <p:val>
                                            <p:strVal val="#ppt_y"/>
                                          </p:val>
                                        </p:tav>
                                      </p:tavLst>
                                    </p:anim>
                                    <p:anim calcmode="lin" valueType="num">
                                      <p:cBhvr>
                                        <p:cTn id="41" dur="500" fill="hold"/>
                                        <p:tgtEl>
                                          <p:spTgt spid="62475"/>
                                        </p:tgtEl>
                                        <p:attrNameLst>
                                          <p:attrName>ppt_w</p:attrName>
                                        </p:attrNameLst>
                                      </p:cBhvr>
                                      <p:tavLst>
                                        <p:tav tm="0">
                                          <p:val>
                                            <p:fltVal val="0"/>
                                          </p:val>
                                        </p:tav>
                                        <p:tav tm="100000">
                                          <p:val>
                                            <p:strVal val="#ppt_w"/>
                                          </p:val>
                                        </p:tav>
                                      </p:tavLst>
                                    </p:anim>
                                    <p:anim calcmode="lin" valueType="num">
                                      <p:cBhvr>
                                        <p:cTn id="42" dur="500" fill="hold"/>
                                        <p:tgtEl>
                                          <p:spTgt spid="62475"/>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62474"/>
                                        </p:tgtEl>
                                        <p:attrNameLst>
                                          <p:attrName>style.visibility</p:attrName>
                                        </p:attrNameLst>
                                      </p:cBhvr>
                                      <p:to>
                                        <p:strVal val="visible"/>
                                      </p:to>
                                    </p:set>
                                    <p:anim calcmode="lin" valueType="num">
                                      <p:cBhvr>
                                        <p:cTn id="47" dur="500" fill="hold"/>
                                        <p:tgtEl>
                                          <p:spTgt spid="62474"/>
                                        </p:tgtEl>
                                        <p:attrNameLst>
                                          <p:attrName>ppt_x</p:attrName>
                                        </p:attrNameLst>
                                      </p:cBhvr>
                                      <p:tavLst>
                                        <p:tav tm="0">
                                          <p:val>
                                            <p:strVal val="#ppt_x-#ppt_w/2"/>
                                          </p:val>
                                        </p:tav>
                                        <p:tav tm="100000">
                                          <p:val>
                                            <p:strVal val="#ppt_x"/>
                                          </p:val>
                                        </p:tav>
                                      </p:tavLst>
                                    </p:anim>
                                    <p:anim calcmode="lin" valueType="num">
                                      <p:cBhvr>
                                        <p:cTn id="48" dur="500" fill="hold"/>
                                        <p:tgtEl>
                                          <p:spTgt spid="62474"/>
                                        </p:tgtEl>
                                        <p:attrNameLst>
                                          <p:attrName>ppt_y</p:attrName>
                                        </p:attrNameLst>
                                      </p:cBhvr>
                                      <p:tavLst>
                                        <p:tav tm="0">
                                          <p:val>
                                            <p:strVal val="#ppt_y"/>
                                          </p:val>
                                        </p:tav>
                                        <p:tav tm="100000">
                                          <p:val>
                                            <p:strVal val="#ppt_y"/>
                                          </p:val>
                                        </p:tav>
                                      </p:tavLst>
                                    </p:anim>
                                    <p:anim calcmode="lin" valueType="num">
                                      <p:cBhvr>
                                        <p:cTn id="49" dur="500" fill="hold"/>
                                        <p:tgtEl>
                                          <p:spTgt spid="62474"/>
                                        </p:tgtEl>
                                        <p:attrNameLst>
                                          <p:attrName>ppt_w</p:attrName>
                                        </p:attrNameLst>
                                      </p:cBhvr>
                                      <p:tavLst>
                                        <p:tav tm="0">
                                          <p:val>
                                            <p:fltVal val="0"/>
                                          </p:val>
                                        </p:tav>
                                        <p:tav tm="100000">
                                          <p:val>
                                            <p:strVal val="#ppt_w"/>
                                          </p:val>
                                        </p:tav>
                                      </p:tavLst>
                                    </p:anim>
                                    <p:anim calcmode="lin" valueType="num">
                                      <p:cBhvr>
                                        <p:cTn id="50" dur="500" fill="hold"/>
                                        <p:tgtEl>
                                          <p:spTgt spid="62474"/>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62473"/>
                                        </p:tgtEl>
                                        <p:attrNameLst>
                                          <p:attrName>style.visibility</p:attrName>
                                        </p:attrNameLst>
                                      </p:cBhvr>
                                      <p:to>
                                        <p:strVal val="visible"/>
                                      </p:to>
                                    </p:set>
                                    <p:anim calcmode="lin" valueType="num">
                                      <p:cBhvr>
                                        <p:cTn id="55" dur="500" fill="hold"/>
                                        <p:tgtEl>
                                          <p:spTgt spid="62473"/>
                                        </p:tgtEl>
                                        <p:attrNameLst>
                                          <p:attrName>ppt_x</p:attrName>
                                        </p:attrNameLst>
                                      </p:cBhvr>
                                      <p:tavLst>
                                        <p:tav tm="0">
                                          <p:val>
                                            <p:strVal val="#ppt_x"/>
                                          </p:val>
                                        </p:tav>
                                        <p:tav tm="100000">
                                          <p:val>
                                            <p:strVal val="#ppt_x"/>
                                          </p:val>
                                        </p:tav>
                                      </p:tavLst>
                                    </p:anim>
                                    <p:anim calcmode="lin" valueType="num">
                                      <p:cBhvr>
                                        <p:cTn id="56" dur="500" fill="hold"/>
                                        <p:tgtEl>
                                          <p:spTgt spid="62473"/>
                                        </p:tgtEl>
                                        <p:attrNameLst>
                                          <p:attrName>ppt_y</p:attrName>
                                        </p:attrNameLst>
                                      </p:cBhvr>
                                      <p:tavLst>
                                        <p:tav tm="0">
                                          <p:val>
                                            <p:strVal val="#ppt_y-#ppt_h/2"/>
                                          </p:val>
                                        </p:tav>
                                        <p:tav tm="100000">
                                          <p:val>
                                            <p:strVal val="#ppt_y"/>
                                          </p:val>
                                        </p:tav>
                                      </p:tavLst>
                                    </p:anim>
                                    <p:anim calcmode="lin" valueType="num">
                                      <p:cBhvr>
                                        <p:cTn id="57" dur="500" fill="hold"/>
                                        <p:tgtEl>
                                          <p:spTgt spid="62473"/>
                                        </p:tgtEl>
                                        <p:attrNameLst>
                                          <p:attrName>ppt_w</p:attrName>
                                        </p:attrNameLst>
                                      </p:cBhvr>
                                      <p:tavLst>
                                        <p:tav tm="0">
                                          <p:val>
                                            <p:strVal val="#ppt_w"/>
                                          </p:val>
                                        </p:tav>
                                        <p:tav tm="100000">
                                          <p:val>
                                            <p:strVal val="#ppt_w"/>
                                          </p:val>
                                        </p:tav>
                                      </p:tavLst>
                                    </p:anim>
                                    <p:anim calcmode="lin" valueType="num">
                                      <p:cBhvr>
                                        <p:cTn id="58" dur="500" fill="hold"/>
                                        <p:tgtEl>
                                          <p:spTgt spid="62473"/>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 fill="hold" grpId="0" nodeType="clickEffect">
                                  <p:stCondLst>
                                    <p:cond delay="0"/>
                                  </p:stCondLst>
                                  <p:childTnLst>
                                    <p:set>
                                      <p:cBhvr>
                                        <p:cTn id="62" dur="1" fill="hold">
                                          <p:stCondLst>
                                            <p:cond delay="0"/>
                                          </p:stCondLst>
                                        </p:cTn>
                                        <p:tgtEl>
                                          <p:spTgt spid="62476"/>
                                        </p:tgtEl>
                                        <p:attrNameLst>
                                          <p:attrName>style.visibility</p:attrName>
                                        </p:attrNameLst>
                                      </p:cBhvr>
                                      <p:to>
                                        <p:strVal val="visible"/>
                                      </p:to>
                                    </p:set>
                                    <p:anim calcmode="lin" valueType="num">
                                      <p:cBhvr>
                                        <p:cTn id="63" dur="500" fill="hold"/>
                                        <p:tgtEl>
                                          <p:spTgt spid="62476"/>
                                        </p:tgtEl>
                                        <p:attrNameLst>
                                          <p:attrName>ppt_x</p:attrName>
                                        </p:attrNameLst>
                                      </p:cBhvr>
                                      <p:tavLst>
                                        <p:tav tm="0">
                                          <p:val>
                                            <p:strVal val="#ppt_x"/>
                                          </p:val>
                                        </p:tav>
                                        <p:tav tm="100000">
                                          <p:val>
                                            <p:strVal val="#ppt_x"/>
                                          </p:val>
                                        </p:tav>
                                      </p:tavLst>
                                    </p:anim>
                                    <p:anim calcmode="lin" valueType="num">
                                      <p:cBhvr>
                                        <p:cTn id="64" dur="500" fill="hold"/>
                                        <p:tgtEl>
                                          <p:spTgt spid="62476"/>
                                        </p:tgtEl>
                                        <p:attrNameLst>
                                          <p:attrName>ppt_y</p:attrName>
                                        </p:attrNameLst>
                                      </p:cBhvr>
                                      <p:tavLst>
                                        <p:tav tm="0">
                                          <p:val>
                                            <p:strVal val="#ppt_y-#ppt_h/2"/>
                                          </p:val>
                                        </p:tav>
                                        <p:tav tm="100000">
                                          <p:val>
                                            <p:strVal val="#ppt_y"/>
                                          </p:val>
                                        </p:tav>
                                      </p:tavLst>
                                    </p:anim>
                                    <p:anim calcmode="lin" valueType="num">
                                      <p:cBhvr>
                                        <p:cTn id="65" dur="500" fill="hold"/>
                                        <p:tgtEl>
                                          <p:spTgt spid="62476"/>
                                        </p:tgtEl>
                                        <p:attrNameLst>
                                          <p:attrName>ppt_w</p:attrName>
                                        </p:attrNameLst>
                                      </p:cBhvr>
                                      <p:tavLst>
                                        <p:tav tm="0">
                                          <p:val>
                                            <p:strVal val="#ppt_w"/>
                                          </p:val>
                                        </p:tav>
                                        <p:tav tm="100000">
                                          <p:val>
                                            <p:strVal val="#ppt_w"/>
                                          </p:val>
                                        </p:tav>
                                      </p:tavLst>
                                    </p:anim>
                                    <p:anim calcmode="lin" valueType="num">
                                      <p:cBhvr>
                                        <p:cTn id="66" dur="500" fill="hold"/>
                                        <p:tgtEl>
                                          <p:spTgt spid="62476"/>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2" fill="hold" grpId="0" nodeType="clickEffect">
                                  <p:stCondLst>
                                    <p:cond delay="0"/>
                                  </p:stCondLst>
                                  <p:childTnLst>
                                    <p:set>
                                      <p:cBhvr>
                                        <p:cTn id="70" dur="1" fill="hold">
                                          <p:stCondLst>
                                            <p:cond delay="0"/>
                                          </p:stCondLst>
                                        </p:cTn>
                                        <p:tgtEl>
                                          <p:spTgt spid="62472"/>
                                        </p:tgtEl>
                                        <p:attrNameLst>
                                          <p:attrName>style.visibility</p:attrName>
                                        </p:attrNameLst>
                                      </p:cBhvr>
                                      <p:to>
                                        <p:strVal val="visible"/>
                                      </p:to>
                                    </p:set>
                                    <p:anim calcmode="lin" valueType="num">
                                      <p:cBhvr>
                                        <p:cTn id="71" dur="500" fill="hold"/>
                                        <p:tgtEl>
                                          <p:spTgt spid="62472"/>
                                        </p:tgtEl>
                                        <p:attrNameLst>
                                          <p:attrName>ppt_x</p:attrName>
                                        </p:attrNameLst>
                                      </p:cBhvr>
                                      <p:tavLst>
                                        <p:tav tm="0">
                                          <p:val>
                                            <p:strVal val="#ppt_x+#ppt_w/2"/>
                                          </p:val>
                                        </p:tav>
                                        <p:tav tm="100000">
                                          <p:val>
                                            <p:strVal val="#ppt_x"/>
                                          </p:val>
                                        </p:tav>
                                      </p:tavLst>
                                    </p:anim>
                                    <p:anim calcmode="lin" valueType="num">
                                      <p:cBhvr>
                                        <p:cTn id="72" dur="500" fill="hold"/>
                                        <p:tgtEl>
                                          <p:spTgt spid="62472"/>
                                        </p:tgtEl>
                                        <p:attrNameLst>
                                          <p:attrName>ppt_y</p:attrName>
                                        </p:attrNameLst>
                                      </p:cBhvr>
                                      <p:tavLst>
                                        <p:tav tm="0">
                                          <p:val>
                                            <p:strVal val="#ppt_y"/>
                                          </p:val>
                                        </p:tav>
                                        <p:tav tm="100000">
                                          <p:val>
                                            <p:strVal val="#ppt_y"/>
                                          </p:val>
                                        </p:tav>
                                      </p:tavLst>
                                    </p:anim>
                                    <p:anim calcmode="lin" valueType="num">
                                      <p:cBhvr>
                                        <p:cTn id="73" dur="500" fill="hold"/>
                                        <p:tgtEl>
                                          <p:spTgt spid="62472"/>
                                        </p:tgtEl>
                                        <p:attrNameLst>
                                          <p:attrName>ppt_w</p:attrName>
                                        </p:attrNameLst>
                                      </p:cBhvr>
                                      <p:tavLst>
                                        <p:tav tm="0">
                                          <p:val>
                                            <p:fltVal val="0"/>
                                          </p:val>
                                        </p:tav>
                                        <p:tav tm="100000">
                                          <p:val>
                                            <p:strVal val="#ppt_w"/>
                                          </p:val>
                                        </p:tav>
                                      </p:tavLst>
                                    </p:anim>
                                    <p:anim calcmode="lin" valueType="num">
                                      <p:cBhvr>
                                        <p:cTn id="74" dur="500" fill="hold"/>
                                        <p:tgtEl>
                                          <p:spTgt spid="62472"/>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2" fill="hold" grpId="0" nodeType="clickEffect">
                                  <p:stCondLst>
                                    <p:cond delay="0"/>
                                  </p:stCondLst>
                                  <p:childTnLst>
                                    <p:set>
                                      <p:cBhvr>
                                        <p:cTn id="78" dur="1" fill="hold">
                                          <p:stCondLst>
                                            <p:cond delay="0"/>
                                          </p:stCondLst>
                                        </p:cTn>
                                        <p:tgtEl>
                                          <p:spTgt spid="62471"/>
                                        </p:tgtEl>
                                        <p:attrNameLst>
                                          <p:attrName>style.visibility</p:attrName>
                                        </p:attrNameLst>
                                      </p:cBhvr>
                                      <p:to>
                                        <p:strVal val="visible"/>
                                      </p:to>
                                    </p:set>
                                    <p:anim calcmode="lin" valueType="num">
                                      <p:cBhvr>
                                        <p:cTn id="79" dur="500" fill="hold"/>
                                        <p:tgtEl>
                                          <p:spTgt spid="62471"/>
                                        </p:tgtEl>
                                        <p:attrNameLst>
                                          <p:attrName>ppt_x</p:attrName>
                                        </p:attrNameLst>
                                      </p:cBhvr>
                                      <p:tavLst>
                                        <p:tav tm="0">
                                          <p:val>
                                            <p:strVal val="#ppt_x+#ppt_w/2"/>
                                          </p:val>
                                        </p:tav>
                                        <p:tav tm="100000">
                                          <p:val>
                                            <p:strVal val="#ppt_x"/>
                                          </p:val>
                                        </p:tav>
                                      </p:tavLst>
                                    </p:anim>
                                    <p:anim calcmode="lin" valueType="num">
                                      <p:cBhvr>
                                        <p:cTn id="80" dur="500" fill="hold"/>
                                        <p:tgtEl>
                                          <p:spTgt spid="62471"/>
                                        </p:tgtEl>
                                        <p:attrNameLst>
                                          <p:attrName>ppt_y</p:attrName>
                                        </p:attrNameLst>
                                      </p:cBhvr>
                                      <p:tavLst>
                                        <p:tav tm="0">
                                          <p:val>
                                            <p:strVal val="#ppt_y"/>
                                          </p:val>
                                        </p:tav>
                                        <p:tav tm="100000">
                                          <p:val>
                                            <p:strVal val="#ppt_y"/>
                                          </p:val>
                                        </p:tav>
                                      </p:tavLst>
                                    </p:anim>
                                    <p:anim calcmode="lin" valueType="num">
                                      <p:cBhvr>
                                        <p:cTn id="81" dur="500" fill="hold"/>
                                        <p:tgtEl>
                                          <p:spTgt spid="62471"/>
                                        </p:tgtEl>
                                        <p:attrNameLst>
                                          <p:attrName>ppt_w</p:attrName>
                                        </p:attrNameLst>
                                      </p:cBhvr>
                                      <p:tavLst>
                                        <p:tav tm="0">
                                          <p:val>
                                            <p:fltVal val="0"/>
                                          </p:val>
                                        </p:tav>
                                        <p:tav tm="100000">
                                          <p:val>
                                            <p:strVal val="#ppt_w"/>
                                          </p:val>
                                        </p:tav>
                                      </p:tavLst>
                                    </p:anim>
                                    <p:anim calcmode="lin" valueType="num">
                                      <p:cBhvr>
                                        <p:cTn id="82" dur="500" fill="hold"/>
                                        <p:tgtEl>
                                          <p:spTgt spid="62471"/>
                                        </p:tgtEl>
                                        <p:attrNameLst>
                                          <p:attrName>ppt_h</p:attrName>
                                        </p:attrNameLst>
                                      </p:cBhvr>
                                      <p:tavLst>
                                        <p:tav tm="0">
                                          <p:val>
                                            <p:strVal val="#ppt_h"/>
                                          </p:val>
                                        </p:tav>
                                        <p:tav tm="100000">
                                          <p:val>
                                            <p:strVal val="#ppt_h"/>
                                          </p:val>
                                        </p:tav>
                                      </p:tavLst>
                                    </p:anim>
                                  </p:childTnLst>
                                </p:cTn>
                              </p:par>
                            </p:childTnLst>
                          </p:cTn>
                        </p:par>
                        <p:par>
                          <p:cTn id="83" fill="hold">
                            <p:stCondLst>
                              <p:cond delay="500"/>
                            </p:stCondLst>
                            <p:childTnLst>
                              <p:par>
                                <p:cTn id="84" presetID="9" presetClass="entr" presetSubtype="0" fill="hold" nodeType="afterEffect">
                                  <p:stCondLst>
                                    <p:cond delay="0"/>
                                  </p:stCondLst>
                                  <p:childTnLst>
                                    <p:set>
                                      <p:cBhvr>
                                        <p:cTn id="85" dur="1" fill="hold">
                                          <p:stCondLst>
                                            <p:cond delay="0"/>
                                          </p:stCondLst>
                                        </p:cTn>
                                        <p:tgtEl>
                                          <p:spTgt spid="62480"/>
                                        </p:tgtEl>
                                        <p:attrNameLst>
                                          <p:attrName>style.visibility</p:attrName>
                                        </p:attrNameLst>
                                      </p:cBhvr>
                                      <p:to>
                                        <p:strVal val="visible"/>
                                      </p:to>
                                    </p:set>
                                    <p:animEffect transition="in" filter="dissolve">
                                      <p:cBhvr>
                                        <p:cTn id="86" dur="500"/>
                                        <p:tgtEl>
                                          <p:spTgt spid="6248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87" fill="hold" display="0">
                  <p:stCondLst>
                    <p:cond delay="indefinite"/>
                  </p:stCondLst>
                  <p:endCondLst>
                    <p:cond evt="onPrev" delay="0">
                      <p:tgtEl>
                        <p:sldTgt/>
                      </p:tgtEl>
                    </p:cond>
                    <p:cond evt="onStopAudio" delay="0">
                      <p:tgtEl>
                        <p:sldTgt/>
                      </p:tgtEl>
                    </p:cond>
                  </p:endCondLst>
                </p:cTn>
                <p:tgtEl>
                  <p:spTgt spid="62478"/>
                </p:tgtEl>
              </p:cMediaNode>
            </p:audio>
          </p:childTnLst>
        </p:cTn>
      </p:par>
    </p:tnLst>
    <p:bldLst>
      <p:bldP spid="62467" grpId="0" animBg="1"/>
      <p:bldP spid="62468" grpId="0" animBg="1"/>
      <p:bldP spid="62469" grpId="0" animBg="1"/>
      <p:bldP spid="62470" grpId="0" animBg="1"/>
      <p:bldP spid="62471" grpId="0" animBg="1"/>
      <p:bldP spid="62472" grpId="0" animBg="1"/>
      <p:bldP spid="62473" grpId="0" animBg="1"/>
      <p:bldP spid="62474" grpId="0" animBg="1"/>
      <p:bldP spid="62475" grpId="0" animBg="1"/>
      <p:bldP spid="624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Group 2"/>
          <p:cNvGraphicFramePr>
            <a:graphicFrameLocks noGrp="1"/>
          </p:cNvGraphicFramePr>
          <p:nvPr/>
        </p:nvGraphicFramePr>
        <p:xfrm>
          <a:off x="0" y="0"/>
          <a:ext cx="9144000" cy="6858001"/>
        </p:xfrm>
        <a:graphic>
          <a:graphicData uri="http://schemas.openxmlformats.org/drawingml/2006/table">
            <a:tbl>
              <a:tblPr/>
              <a:tblGrid>
                <a:gridCol w="3048000"/>
                <a:gridCol w="3048000"/>
                <a:gridCol w="3048000"/>
              </a:tblGrid>
              <a:tr h="2284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9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4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88" name="Text Box 20"/>
          <p:cNvSpPr txBox="1">
            <a:spLocks noChangeArrowheads="1"/>
          </p:cNvSpPr>
          <p:nvPr/>
        </p:nvSpPr>
        <p:spPr bwMode="auto">
          <a:xfrm>
            <a:off x="1258888" y="476250"/>
            <a:ext cx="914400" cy="1311275"/>
          </a:xfrm>
          <a:prstGeom prst="rect">
            <a:avLst/>
          </a:prstGeom>
          <a:noFill/>
          <a:ln w="9525">
            <a:noFill/>
            <a:miter lim="800000"/>
            <a:headEnd/>
            <a:tailEnd/>
          </a:ln>
        </p:spPr>
        <p:txBody>
          <a:bodyPr wrap="none">
            <a:spAutoFit/>
          </a:bodyPr>
          <a:lstStyle/>
          <a:p>
            <a:r>
              <a:rPr lang="ru-RU" sz="8000" b="1">
                <a:solidFill>
                  <a:schemeClr val="accent2"/>
                </a:solidFill>
              </a:rPr>
              <a:t>Б</a:t>
            </a:r>
          </a:p>
        </p:txBody>
      </p:sp>
      <p:sp>
        <p:nvSpPr>
          <p:cNvPr id="58389" name="Text Box 21"/>
          <p:cNvSpPr txBox="1">
            <a:spLocks noChangeArrowheads="1"/>
          </p:cNvSpPr>
          <p:nvPr/>
        </p:nvSpPr>
        <p:spPr bwMode="auto">
          <a:xfrm>
            <a:off x="7308850" y="5084763"/>
            <a:ext cx="917575" cy="1311275"/>
          </a:xfrm>
          <a:prstGeom prst="rect">
            <a:avLst/>
          </a:prstGeom>
          <a:noFill/>
          <a:ln w="9525">
            <a:noFill/>
            <a:miter lim="800000"/>
            <a:headEnd/>
            <a:tailEnd/>
          </a:ln>
        </p:spPr>
        <p:txBody>
          <a:bodyPr wrap="none">
            <a:spAutoFit/>
          </a:bodyPr>
          <a:lstStyle/>
          <a:p>
            <a:r>
              <a:rPr lang="ru-RU" sz="8000" b="1">
                <a:solidFill>
                  <a:schemeClr val="accent2"/>
                </a:solidFill>
              </a:rPr>
              <a:t>С</a:t>
            </a:r>
          </a:p>
        </p:txBody>
      </p:sp>
      <p:sp>
        <p:nvSpPr>
          <p:cNvPr id="58390" name="Text Box 22"/>
          <p:cNvSpPr txBox="1">
            <a:spLocks noChangeArrowheads="1"/>
          </p:cNvSpPr>
          <p:nvPr/>
        </p:nvSpPr>
        <p:spPr bwMode="auto">
          <a:xfrm>
            <a:off x="1042988" y="2781300"/>
            <a:ext cx="908050" cy="1311275"/>
          </a:xfrm>
          <a:prstGeom prst="rect">
            <a:avLst/>
          </a:prstGeom>
          <a:noFill/>
          <a:ln w="9525">
            <a:noFill/>
            <a:miter lim="800000"/>
            <a:headEnd/>
            <a:tailEnd/>
          </a:ln>
        </p:spPr>
        <p:txBody>
          <a:bodyPr wrap="none">
            <a:spAutoFit/>
          </a:bodyPr>
          <a:lstStyle/>
          <a:p>
            <a:r>
              <a:rPr lang="ru-RU" sz="8000" b="1">
                <a:solidFill>
                  <a:srgbClr val="008000"/>
                </a:solidFill>
              </a:rPr>
              <a:t>Д</a:t>
            </a:r>
          </a:p>
        </p:txBody>
      </p:sp>
      <p:sp>
        <p:nvSpPr>
          <p:cNvPr id="58391" name="Text Box 23"/>
          <p:cNvSpPr txBox="1">
            <a:spLocks noChangeArrowheads="1"/>
          </p:cNvSpPr>
          <p:nvPr/>
        </p:nvSpPr>
        <p:spPr bwMode="auto">
          <a:xfrm>
            <a:off x="4067175" y="549275"/>
            <a:ext cx="917575" cy="1311275"/>
          </a:xfrm>
          <a:prstGeom prst="rect">
            <a:avLst/>
          </a:prstGeom>
          <a:noFill/>
          <a:ln w="9525">
            <a:noFill/>
            <a:miter lim="800000"/>
            <a:headEnd/>
            <a:tailEnd/>
          </a:ln>
        </p:spPr>
        <p:txBody>
          <a:bodyPr wrap="none">
            <a:spAutoFit/>
          </a:bodyPr>
          <a:lstStyle/>
          <a:p>
            <a:r>
              <a:rPr lang="ru-RU" sz="8000" b="1">
                <a:solidFill>
                  <a:srgbClr val="FF9933"/>
                </a:solidFill>
              </a:rPr>
              <a:t>А</a:t>
            </a:r>
          </a:p>
        </p:txBody>
      </p:sp>
      <p:sp>
        <p:nvSpPr>
          <p:cNvPr id="58392" name="Text Box 24"/>
          <p:cNvSpPr txBox="1">
            <a:spLocks noChangeArrowheads="1"/>
          </p:cNvSpPr>
          <p:nvPr/>
        </p:nvSpPr>
        <p:spPr bwMode="auto">
          <a:xfrm>
            <a:off x="4067175" y="549275"/>
            <a:ext cx="749300" cy="1311275"/>
          </a:xfrm>
          <a:prstGeom prst="rect">
            <a:avLst/>
          </a:prstGeom>
          <a:noFill/>
          <a:ln w="9525">
            <a:noFill/>
            <a:miter lim="800000"/>
            <a:headEnd/>
            <a:tailEnd/>
          </a:ln>
        </p:spPr>
        <p:txBody>
          <a:bodyPr wrap="none">
            <a:spAutoFit/>
          </a:bodyPr>
          <a:lstStyle/>
          <a:p>
            <a:r>
              <a:rPr lang="ru-RU" sz="8000" b="1">
                <a:solidFill>
                  <a:srgbClr val="800000"/>
                </a:solidFill>
              </a:rPr>
              <a:t>3</a:t>
            </a:r>
          </a:p>
        </p:txBody>
      </p:sp>
      <p:sp>
        <p:nvSpPr>
          <p:cNvPr id="58393" name="Text Box 25"/>
          <p:cNvSpPr txBox="1">
            <a:spLocks noChangeArrowheads="1"/>
          </p:cNvSpPr>
          <p:nvPr/>
        </p:nvSpPr>
        <p:spPr bwMode="auto">
          <a:xfrm>
            <a:off x="7019925" y="549275"/>
            <a:ext cx="749300" cy="1311275"/>
          </a:xfrm>
          <a:prstGeom prst="rect">
            <a:avLst/>
          </a:prstGeom>
          <a:noFill/>
          <a:ln w="9525">
            <a:noFill/>
            <a:miter lim="800000"/>
            <a:headEnd/>
            <a:tailEnd/>
          </a:ln>
        </p:spPr>
        <p:txBody>
          <a:bodyPr wrap="none">
            <a:spAutoFit/>
          </a:bodyPr>
          <a:lstStyle/>
          <a:p>
            <a:r>
              <a:rPr lang="ru-RU" sz="8000">
                <a:solidFill>
                  <a:srgbClr val="800000"/>
                </a:solidFill>
              </a:rPr>
              <a:t>2</a:t>
            </a:r>
          </a:p>
        </p:txBody>
      </p:sp>
      <p:sp>
        <p:nvSpPr>
          <p:cNvPr id="58394" name="AutoShape 26"/>
          <p:cNvSpPr>
            <a:spLocks noChangeArrowheads="1"/>
          </p:cNvSpPr>
          <p:nvPr/>
        </p:nvSpPr>
        <p:spPr bwMode="auto">
          <a:xfrm rot="-5400000">
            <a:off x="7367588" y="3081337"/>
            <a:ext cx="469900" cy="733425"/>
          </a:xfrm>
          <a:prstGeom prst="moon">
            <a:avLst>
              <a:gd name="adj" fmla="val 50000"/>
            </a:avLst>
          </a:prstGeom>
          <a:solidFill>
            <a:srgbClr val="FF5050"/>
          </a:solidFill>
          <a:ln w="9525">
            <a:solidFill>
              <a:srgbClr val="FF5050"/>
            </a:solidFill>
            <a:miter lim="800000"/>
            <a:headEnd/>
            <a:tailEnd/>
          </a:ln>
        </p:spPr>
        <p:txBody>
          <a:bodyPr wrap="none" anchor="ctr"/>
          <a:lstStyle/>
          <a:p>
            <a:endParaRPr lang="ru-RU"/>
          </a:p>
        </p:txBody>
      </p:sp>
      <p:sp>
        <p:nvSpPr>
          <p:cNvPr id="58395" name="Rectangle 27"/>
          <p:cNvSpPr>
            <a:spLocks noChangeArrowheads="1"/>
          </p:cNvSpPr>
          <p:nvPr/>
        </p:nvSpPr>
        <p:spPr bwMode="auto">
          <a:xfrm rot="-3271020">
            <a:off x="6425407" y="1210468"/>
            <a:ext cx="1079500" cy="144463"/>
          </a:xfrm>
          <a:prstGeom prst="rect">
            <a:avLst/>
          </a:prstGeom>
          <a:solidFill>
            <a:schemeClr val="accent2"/>
          </a:solidFill>
          <a:ln w="9525">
            <a:solidFill>
              <a:schemeClr val="accent2"/>
            </a:solidFill>
            <a:miter lim="800000"/>
            <a:headEnd/>
            <a:tailEnd/>
          </a:ln>
        </p:spPr>
        <p:txBody>
          <a:bodyPr wrap="none" anchor="ctr"/>
          <a:lstStyle/>
          <a:p>
            <a:endParaRPr lang="ru-RU"/>
          </a:p>
        </p:txBody>
      </p:sp>
      <p:sp>
        <p:nvSpPr>
          <p:cNvPr id="58396" name="Rectangle 28"/>
          <p:cNvSpPr>
            <a:spLocks noChangeArrowheads="1"/>
          </p:cNvSpPr>
          <p:nvPr/>
        </p:nvSpPr>
        <p:spPr bwMode="auto">
          <a:xfrm rot="2218114">
            <a:off x="7075488" y="1184275"/>
            <a:ext cx="1439862" cy="142875"/>
          </a:xfrm>
          <a:prstGeom prst="rect">
            <a:avLst/>
          </a:prstGeom>
          <a:solidFill>
            <a:schemeClr val="accent2"/>
          </a:solidFill>
          <a:ln w="9525">
            <a:solidFill>
              <a:schemeClr val="accent2"/>
            </a:solidFill>
            <a:miter lim="800000"/>
            <a:headEnd/>
            <a:tailEnd/>
          </a:ln>
        </p:spPr>
        <p:txBody>
          <a:bodyPr wrap="none" anchor="ctr"/>
          <a:lstStyle/>
          <a:p>
            <a:endParaRPr lang="ru-RU"/>
          </a:p>
        </p:txBody>
      </p:sp>
      <p:sp>
        <p:nvSpPr>
          <p:cNvPr id="58397" name="Rectangle 29"/>
          <p:cNvSpPr>
            <a:spLocks noChangeArrowheads="1"/>
          </p:cNvSpPr>
          <p:nvPr/>
        </p:nvSpPr>
        <p:spPr bwMode="auto">
          <a:xfrm rot="-5400000">
            <a:off x="1079500" y="1089025"/>
            <a:ext cx="792163" cy="144463"/>
          </a:xfrm>
          <a:prstGeom prst="rect">
            <a:avLst/>
          </a:prstGeom>
          <a:solidFill>
            <a:schemeClr val="accent2"/>
          </a:solidFill>
          <a:ln w="9525">
            <a:solidFill>
              <a:schemeClr val="accent2"/>
            </a:solidFill>
            <a:miter lim="800000"/>
            <a:headEnd/>
            <a:tailEnd/>
          </a:ln>
        </p:spPr>
        <p:txBody>
          <a:bodyPr wrap="none" anchor="ctr"/>
          <a:lstStyle/>
          <a:p>
            <a:endParaRPr lang="ru-RU"/>
          </a:p>
        </p:txBody>
      </p:sp>
      <p:sp>
        <p:nvSpPr>
          <p:cNvPr id="58398" name="Rectangle 30"/>
          <p:cNvSpPr>
            <a:spLocks noChangeArrowheads="1"/>
          </p:cNvSpPr>
          <p:nvPr/>
        </p:nvSpPr>
        <p:spPr bwMode="auto">
          <a:xfrm>
            <a:off x="1403350" y="765175"/>
            <a:ext cx="576263" cy="142875"/>
          </a:xfrm>
          <a:prstGeom prst="rect">
            <a:avLst/>
          </a:prstGeom>
          <a:solidFill>
            <a:schemeClr val="accent2"/>
          </a:solidFill>
          <a:ln w="9525">
            <a:solidFill>
              <a:schemeClr val="accent2"/>
            </a:solidFill>
            <a:miter lim="800000"/>
            <a:headEnd/>
            <a:tailEnd/>
          </a:ln>
        </p:spPr>
        <p:txBody>
          <a:bodyPr wrap="none" anchor="ctr"/>
          <a:lstStyle/>
          <a:p>
            <a:endParaRPr lang="ru-RU"/>
          </a:p>
        </p:txBody>
      </p:sp>
      <p:sp>
        <p:nvSpPr>
          <p:cNvPr id="58399" name="Text Box 31"/>
          <p:cNvSpPr txBox="1">
            <a:spLocks noChangeArrowheads="1"/>
          </p:cNvSpPr>
          <p:nvPr/>
        </p:nvSpPr>
        <p:spPr bwMode="auto">
          <a:xfrm rot="5400000">
            <a:off x="1249362" y="846138"/>
            <a:ext cx="974725" cy="1098550"/>
          </a:xfrm>
          <a:prstGeom prst="rect">
            <a:avLst/>
          </a:prstGeom>
          <a:noFill/>
          <a:ln w="9525">
            <a:noFill/>
            <a:miter lim="800000"/>
            <a:headEnd/>
            <a:tailEnd/>
          </a:ln>
        </p:spPr>
        <p:txBody>
          <a:bodyPr>
            <a:spAutoFit/>
          </a:bodyPr>
          <a:lstStyle/>
          <a:p>
            <a:r>
              <a:rPr lang="ru-RU" sz="6600" b="1">
                <a:solidFill>
                  <a:schemeClr val="accent2"/>
                </a:solidFill>
              </a:rPr>
              <a:t>О</a:t>
            </a:r>
          </a:p>
        </p:txBody>
      </p:sp>
      <p:sp>
        <p:nvSpPr>
          <p:cNvPr id="58400" name="AutoShape 32"/>
          <p:cNvSpPr>
            <a:spLocks noChangeArrowheads="1"/>
          </p:cNvSpPr>
          <p:nvPr/>
        </p:nvSpPr>
        <p:spPr bwMode="auto">
          <a:xfrm rot="10800000">
            <a:off x="4643438" y="3213100"/>
            <a:ext cx="469900" cy="733425"/>
          </a:xfrm>
          <a:prstGeom prst="moon">
            <a:avLst>
              <a:gd name="adj" fmla="val 50000"/>
            </a:avLst>
          </a:prstGeom>
          <a:solidFill>
            <a:schemeClr val="accent2"/>
          </a:solidFill>
          <a:ln w="9525">
            <a:solidFill>
              <a:schemeClr val="accent2"/>
            </a:solidFill>
            <a:miter lim="800000"/>
            <a:headEnd/>
            <a:tailEnd/>
          </a:ln>
        </p:spPr>
        <p:txBody>
          <a:bodyPr wrap="none" anchor="ctr"/>
          <a:lstStyle/>
          <a:p>
            <a:endParaRPr lang="ru-RU"/>
          </a:p>
        </p:txBody>
      </p:sp>
      <p:sp>
        <p:nvSpPr>
          <p:cNvPr id="58401" name="AutoShape 33"/>
          <p:cNvSpPr>
            <a:spLocks noChangeArrowheads="1"/>
          </p:cNvSpPr>
          <p:nvPr/>
        </p:nvSpPr>
        <p:spPr bwMode="auto">
          <a:xfrm rot="-252539">
            <a:off x="4211638" y="3213100"/>
            <a:ext cx="469900" cy="733425"/>
          </a:xfrm>
          <a:prstGeom prst="moon">
            <a:avLst>
              <a:gd name="adj" fmla="val 50000"/>
            </a:avLst>
          </a:prstGeom>
          <a:solidFill>
            <a:schemeClr val="accent2"/>
          </a:solidFill>
          <a:ln w="9525">
            <a:solidFill>
              <a:schemeClr val="accent2"/>
            </a:solidFill>
            <a:miter lim="800000"/>
            <a:headEnd/>
            <a:tailEnd/>
          </a:ln>
        </p:spPr>
        <p:txBody>
          <a:bodyPr wrap="none" anchor="ctr"/>
          <a:lstStyle/>
          <a:p>
            <a:endParaRPr lang="ru-RU"/>
          </a:p>
        </p:txBody>
      </p:sp>
      <p:sp>
        <p:nvSpPr>
          <p:cNvPr id="58402" name="Text Box 34"/>
          <p:cNvSpPr txBox="1">
            <a:spLocks noChangeArrowheads="1"/>
          </p:cNvSpPr>
          <p:nvPr/>
        </p:nvSpPr>
        <p:spPr bwMode="auto">
          <a:xfrm>
            <a:off x="4211638" y="2852738"/>
            <a:ext cx="974725" cy="1311275"/>
          </a:xfrm>
          <a:prstGeom prst="rect">
            <a:avLst/>
          </a:prstGeom>
          <a:noFill/>
          <a:ln w="9525">
            <a:noFill/>
            <a:miter lim="800000"/>
            <a:headEnd/>
            <a:tailEnd/>
          </a:ln>
        </p:spPr>
        <p:txBody>
          <a:bodyPr wrap="none">
            <a:spAutoFit/>
          </a:bodyPr>
          <a:lstStyle/>
          <a:p>
            <a:r>
              <a:rPr lang="ru-RU" sz="8000" b="1">
                <a:solidFill>
                  <a:schemeClr val="accent2"/>
                </a:solidFill>
              </a:rPr>
              <a:t>О</a:t>
            </a:r>
          </a:p>
        </p:txBody>
      </p:sp>
      <p:sp>
        <p:nvSpPr>
          <p:cNvPr id="58403" name="AutoShape 35"/>
          <p:cNvSpPr>
            <a:spLocks noChangeArrowheads="1"/>
          </p:cNvSpPr>
          <p:nvPr/>
        </p:nvSpPr>
        <p:spPr bwMode="auto">
          <a:xfrm rot="-5400000">
            <a:off x="7367588" y="3152775"/>
            <a:ext cx="469900" cy="733425"/>
          </a:xfrm>
          <a:prstGeom prst="moon">
            <a:avLst>
              <a:gd name="adj" fmla="val 50000"/>
            </a:avLst>
          </a:prstGeom>
          <a:solidFill>
            <a:srgbClr val="FF5050"/>
          </a:solidFill>
          <a:ln w="9525">
            <a:solidFill>
              <a:srgbClr val="FF5050"/>
            </a:solidFill>
            <a:miter lim="800000"/>
            <a:headEnd/>
            <a:tailEnd/>
          </a:ln>
        </p:spPr>
        <p:txBody>
          <a:bodyPr wrap="none" anchor="ctr"/>
          <a:lstStyle/>
          <a:p>
            <a:endParaRPr lang="ru-RU"/>
          </a:p>
        </p:txBody>
      </p:sp>
      <p:sp>
        <p:nvSpPr>
          <p:cNvPr id="58404" name="Text Box 36"/>
          <p:cNvSpPr txBox="1">
            <a:spLocks noChangeArrowheads="1"/>
          </p:cNvSpPr>
          <p:nvPr/>
        </p:nvSpPr>
        <p:spPr bwMode="auto">
          <a:xfrm>
            <a:off x="7380288" y="5084763"/>
            <a:ext cx="917575" cy="1311275"/>
          </a:xfrm>
          <a:prstGeom prst="rect">
            <a:avLst/>
          </a:prstGeom>
          <a:noFill/>
          <a:ln w="9525">
            <a:noFill/>
            <a:miter lim="800000"/>
            <a:headEnd/>
            <a:tailEnd/>
          </a:ln>
        </p:spPr>
        <p:txBody>
          <a:bodyPr wrap="none">
            <a:spAutoFit/>
          </a:bodyPr>
          <a:lstStyle/>
          <a:p>
            <a:r>
              <a:rPr lang="ru-RU" sz="8000" b="1">
                <a:solidFill>
                  <a:schemeClr val="accent2"/>
                </a:solidFill>
              </a:rPr>
              <a:t>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8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839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839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839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0 0 C 0.00747 0.00069 0.01476 0.00139 0.02222 0.00208 C 0.03386 0.00347 0.05712 0.00624 0.05712 0.00624 C 0.0625 0.00832 0.06945 0.00902 0.07448 0.01272 C 0.08872 0.02312 0.10347 0.03306 0.11893 0.04023 C 0.12136 0.04139 0.14011 0.04416 0.14115 0.04439 C 0.15018 0.04832 0.15903 0.04994 0.16823 0.05295 C 0.17882 0.05642 0.1875 0.06312 0.19827 0.06543 C 0.20677 0.07676 0.19427 0.06104 0.21111 0.07607 C 0.23004 0.09295 0.20052 0.0726 0.22222 0.08671 C 0.22674 0.09572 0.22917 0.09387 0.23646 0.09734 C 0.24601 0.10728 0.24966 0.10705 0.26025 0.11214 C 0.26129 0.11491 0.26163 0.11838 0.26337 0.12046 C 0.26459 0.12208 0.26702 0.12092 0.26823 0.12254 C 0.26945 0.12416 0.26875 0.12717 0.26979 0.12902 C 0.27101 0.1311 0.27309 0.13133 0.27448 0.13318 C 0.27639 0.13572 0.27795 0.13873 0.27934 0.14173 C 0.28229 0.14821 0.2816 0.15746 0.28559 0.16277 C 0.29497 0.17526 0.29045 0.17064 0.29827 0.17757 C 0.30573 0.19191 0.30018 0.20301 0.30469 0.21988 C 0.30591 0.22451 0.31007 0.22705 0.31268 0.23052 C 0.31528 0.24092 0.31476 0.25179 0.31736 0.2622 C 0.31893 0.3052 0.30834 0.30451 0.32049 0.30451 " pathEditMode="relative" ptsTypes="ffffffffffffffffffffffA">
                                      <p:cBhvr>
                                        <p:cTn id="17" dur="2000" fill="hold"/>
                                        <p:tgtEl>
                                          <p:spTgt spid="58399"/>
                                        </p:tgtEl>
                                        <p:attrNameLst>
                                          <p:attrName>ppt_x</p:attrName>
                                          <p:attrName>ppt_y</p:attrName>
                                        </p:attrNameLst>
                                      </p:cBhvr>
                                    </p:animMotion>
                                  </p:childTnLst>
                                </p:cTn>
                              </p:par>
                              <p:par>
                                <p:cTn id="18" presetID="0" presetClass="path" presetSubtype="0" accel="50000" decel="50000" fill="hold" grpId="1" nodeType="withEffect">
                                  <p:stCondLst>
                                    <p:cond delay="0"/>
                                  </p:stCondLst>
                                  <p:childTnLst>
                                    <p:animMotion origin="layout" path="M -8.05556E-6 -2.71676E-6 C 0.00051 -0.00347 0.00051 -0.0074 0.00156 -0.01086 C 0.00329 -0.01618 0.01215 -0.01803 0.0144 -0.01896 C 0.03576 -0.02821 0.01631 -0.02404 0.05555 -0.02959 C 0.06475 -0.0326 0.0717 -0.03792 0.08107 -0.04023 C 0.09774 -0.05364 0.07881 -0.04023 0.10798 -0.05063 C 0.17899 -0.0763 0.05798 -0.05549 0.29218 -0.06127 C 0.60173 -0.05711 0.50798 -0.09757 0.62551 -0.04647 C 0.63819 -0.03537 0.65538 -0.03283 0.66996 -0.02959 C 0.6802 -0.02497 0.67708 -0.02381 0.69045 -0.02104 C 0.69496 -0.01526 0.70069 -0.01433 0.70642 -0.01086 C 0.71492 0.00139 0.70242 -0.01456 0.71597 -0.00439 C 0.72048 -0.00069 0.72864 0.00856 0.72864 0.00856 C 0.73298 0.03214 0.72569 0.00208 0.73663 0.02127 C 0.73854 0.02474 0.73975 0.03376 0.73975 0.03376 C 0.73923 0.03792 0.73819 0.04648 0.73819 0.04648 " pathEditMode="relative" ptsTypes="fffffffffffffffA">
                                      <p:cBhvr>
                                        <p:cTn id="19" dur="2000" fill="hold"/>
                                        <p:tgtEl>
                                          <p:spTgt spid="58398"/>
                                        </p:tgtEl>
                                        <p:attrNameLst>
                                          <p:attrName>ppt_x</p:attrName>
                                          <p:attrName>ppt_y</p:attrName>
                                        </p:attrNameLst>
                                      </p:cBhvr>
                                    </p:animMotion>
                                  </p:childTnLst>
                                </p:cTn>
                              </p:par>
                              <p:par>
                                <p:cTn id="20" presetID="0" presetClass="path" presetSubtype="0" accel="50000" decel="50000" fill="hold" grpId="1" nodeType="withEffect">
                                  <p:stCondLst>
                                    <p:cond delay="0"/>
                                  </p:stCondLst>
                                  <p:childTnLst>
                                    <p:animMotion origin="layout" path="M -2.22222E-6 0.0044 C 0.00104 0.00416 0.01077 0.00185 0.01268 0.00023 C 0.01962 -0.00578 0.01528 -0.00532 0.02066 -0.01248 C 0.02431 -0.01734 0.0349 -0.02081 0.0349 -0.02058 C 0.04132 -0.03399 0.03368 -0.02104 0.04601 -0.03144 C 0.05955 -0.04277 0.04271 -0.03445 0.05556 -0.04 C 0.0592 -0.04347 0.06268 -0.04763 0.06667 -0.0504 C 0.06875 -0.05179 0.07101 -0.05295 0.07292 -0.0548 C 0.07413 -0.05595 0.07483 -0.05826 0.07622 -0.05896 C 0.07917 -0.06034 0.08247 -0.06034 0.08559 -0.06104 C 0.10139 -0.0689 0.11511 -0.0763 0.13177 -0.08 C 0.16632 -0.09942 0.25 -0.09202 0.26667 -0.09271 C 0.31268 -0.09202 0.35834 -0.09202 0.40469 -0.09063 C 0.41702 -0.09017 0.4316 -0.07653 0.4441 -0.07376 C 0.45834 -0.05988 0.47552 -0.05803 0.49202 -0.05271 C 0.49948 -0.04578 0.5066 -0.04393 0.51545 -0.04208 C 0.52622 -0.03167 0.53403 -0.03306 0.5474 -0.03144 C 0.55156 -0.03006 0.55591 -0.02867 0.56025 -0.02728 C 0.5625 -0.02659 0.56424 -0.02358 0.56667 -0.02312 C 0.5724 -0.02219 0.5783 -0.02312 0.58403 -0.02312 " pathEditMode="relative" rAng="0" ptsTypes="fffffffffffffffffffA">
                                      <p:cBhvr>
                                        <p:cTn id="21" dur="2000" fill="hold"/>
                                        <p:tgtEl>
                                          <p:spTgt spid="58397"/>
                                        </p:tgtEl>
                                        <p:attrNameLst>
                                          <p:attrName>ppt_x</p:attrName>
                                          <p:attrName>ppt_y</p:attrName>
                                        </p:attrNameLst>
                                      </p:cBhvr>
                                      <p:rCtr x="292" y="-52"/>
                                    </p:animMotion>
                                  </p:childTnLst>
                                </p:cTn>
                              </p:par>
                            </p:childTnLst>
                          </p:cTn>
                        </p:par>
                        <p:par>
                          <p:cTn id="22" fill="hold">
                            <p:stCondLst>
                              <p:cond delay="2000"/>
                            </p:stCondLst>
                            <p:childTnLst>
                              <p:par>
                                <p:cTn id="23" presetID="1" presetClass="exit" presetSubtype="0" fill="hold" grpId="2" nodeType="afterEffect">
                                  <p:stCondLst>
                                    <p:cond delay="0"/>
                                  </p:stCondLst>
                                  <p:childTnLst>
                                    <p:set>
                                      <p:cBhvr>
                                        <p:cTn id="24" dur="1" fill="hold">
                                          <p:stCondLst>
                                            <p:cond delay="0"/>
                                          </p:stCondLst>
                                        </p:cTn>
                                        <p:tgtEl>
                                          <p:spTgt spid="58398"/>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5839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83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3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5839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840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400"/>
                                        </p:tgtEl>
                                        <p:attrNameLst>
                                          <p:attrName>style.visibility</p:attrName>
                                        </p:attrNameLst>
                                      </p:cBhvr>
                                      <p:to>
                                        <p:strVal val="visible"/>
                                      </p:to>
                                    </p:set>
                                  </p:childTnLst>
                                </p:cTn>
                              </p:par>
                            </p:childTnLst>
                          </p:cTn>
                        </p:par>
                        <p:par>
                          <p:cTn id="39" fill="hold">
                            <p:stCondLst>
                              <p:cond delay="0"/>
                            </p:stCondLst>
                            <p:childTnLst>
                              <p:par>
                                <p:cTn id="40" presetID="0" presetClass="path" presetSubtype="0" accel="50000" decel="50000" fill="hold" grpId="1" nodeType="afterEffect">
                                  <p:stCondLst>
                                    <p:cond delay="0"/>
                                  </p:stCondLst>
                                  <p:childTnLst>
                                    <p:animMotion origin="layout" path="M 8.05556E-6 -3.64162E-6 C 0.00469 -0.00069 0.00956 -0.00092 0.01424 -0.00208 C 0.03091 -0.00647 0.01789 -0.00416 0.02865 -0.0104 C 0.03594 -0.01457 0.0448 -0.0185 0.05244 -0.02104 C 0.06546 -0.02959 0.05105 -0.02104 0.0698 -0.02751 C 0.07258 -0.02844 0.07518 -0.03029 0.07778 -0.03168 C 0.07935 -0.03237 0.08091 -0.03329 0.08247 -0.03376 C 0.08959 -0.03607 0.10747 -0.03907 0.11112 -0.04 C 0.12831 -0.04393 0.14462 -0.05017 0.16199 -0.05272 C 0.18178 -0.07121 0.1941 -0.0504 0.20956 -0.04231 C 0.21459 -0.03214 0.22171 -0.03191 0.23022 -0.02959 C 0.23855 -0.01803 0.22987 -0.02821 0.254 -0.02312 C 0.2573 -0.02243 0.26025 -0.01942 0.26355 -0.01896 C 0.28577 -0.01665 0.33022 -0.0148 0.33022 -0.0148 C 0.33126 -0.01341 0.33195 -0.01133 0.33334 -0.0104 C 0.33629 -0.00832 0.34289 -0.00624 0.34289 -0.00624 C 0.35469 0.00555 0.37136 0.01711 0.38577 -0.00208 " pathEditMode="relative" ptsTypes="ffffffffffffffffA">
                                      <p:cBhvr>
                                        <p:cTn id="41" dur="2000" fill="hold"/>
                                        <p:tgtEl>
                                          <p:spTgt spid="58401"/>
                                        </p:tgtEl>
                                        <p:attrNameLst>
                                          <p:attrName>ppt_x</p:attrName>
                                          <p:attrName>ppt_y</p:attrName>
                                        </p:attrNameLst>
                                      </p:cBhvr>
                                    </p:animMotion>
                                  </p:childTnLst>
                                </p:cTn>
                              </p:par>
                              <p:par>
                                <p:cTn id="42" presetID="0" presetClass="path" presetSubtype="0" accel="50000" decel="50000" fill="hold" grpId="1" nodeType="withEffect">
                                  <p:stCondLst>
                                    <p:cond delay="0"/>
                                  </p:stCondLst>
                                  <p:childTnLst>
                                    <p:animMotion origin="layout" path="M 8.67362E-19 -4.56647E-6 C 0.01337 0.00509 -0.00035 -0.00092 0.01111 0.00648 C 0.01614 0.00971 0.02378 0.00994 0.02847 0.01064 C 0.03212 0.01226 0.03628 0.01226 0.03958 0.0148 C 0.04149 0.01642 0.04253 0.01966 0.04444 0.02127 C 0.04861 0.02497 0.05538 0.02752 0.06024 0.0296 C 0.06771 0.04023 0.05729 0.02682 0.07291 0.03815 C 0.07482 0.03954 0.07587 0.04301 0.07777 0.04439 C 0.08073 0.04648 0.08402 0.0474 0.08715 0.04879 C 0.09027 0.06035 0.08646 0.0511 0.09357 0.05711 C 0.09739 0.06035 0.10069 0.06636 0.10468 0.06983 C 0.1118 0.08463 0.1026 0.0689 0.11423 0.07838 C 0.11666 0.08046 0.11805 0.08463 0.12048 0.08671 C 0.12482 0.09064 0.13281 0.09503 0.13802 0.09734 C 0.15087 0.1096 0.14462 0.10659 0.15555 0.11006 C 0.15816 0.12046 0.16111 0.11723 0.16823 0.1207 C 0.1717 0.13434 0.17604 0.14752 0.18715 0.15237 C 0.18975 0.15584 0.19253 0.15931 0.19514 0.16278 C 0.19878 0.1674 0.20937 0.16925 0.20937 0.16925 C 0.21614 0.17781 0.2276 0.18705 0.23646 0.19029 C 0.24062 0.19191 0.24913 0.19468 0.24913 0.19468 C 0.25781 0.20578 0.26927 0.21503 0.2809 0.21989 C 0.2868 0.22544 0.29323 0.2252 0.29826 0.2326 C 0.30139 0.23723 0.30625 0.2474 0.30625 0.2474 C 0.30798 0.25665 0.31041 0.2585 0.31423 0.26636 C 0.31632 0.27746 0.31684 0.28925 0.31892 0.30035 C 0.31979 0.3052 0.32222 0.31214 0.32222 0.31723 " pathEditMode="relative" ptsTypes="ffffffffffffffffffffffffffA">
                                      <p:cBhvr>
                                        <p:cTn id="43" dur="2000" fill="hold"/>
                                        <p:tgtEl>
                                          <p:spTgt spid="58400"/>
                                        </p:tgtEl>
                                        <p:attrNameLst>
                                          <p:attrName>ppt_x</p:attrName>
                                          <p:attrName>ppt_y</p:attrName>
                                        </p:attrNameLst>
                                      </p:cBhvr>
                                    </p:animMotion>
                                  </p:childTnLst>
                                </p:cTn>
                              </p:par>
                              <p:par>
                                <p:cTn id="44" presetID="1" presetClass="entr" presetSubtype="0" fill="hold" grpId="0" nodeType="withEffect">
                                  <p:stCondLst>
                                    <p:cond delay="0"/>
                                  </p:stCondLst>
                                  <p:childTnLst>
                                    <p:set>
                                      <p:cBhvr>
                                        <p:cTn id="45" dur="1" fill="hold">
                                          <p:stCondLst>
                                            <p:cond delay="0"/>
                                          </p:stCondLst>
                                        </p:cTn>
                                        <p:tgtEl>
                                          <p:spTgt spid="58402"/>
                                        </p:tgtEl>
                                        <p:attrNameLst>
                                          <p:attrName>style.visibility</p:attrName>
                                        </p:attrNameLst>
                                      </p:cBhvr>
                                      <p:to>
                                        <p:strVal val="visible"/>
                                      </p:to>
                                    </p:set>
                                  </p:childTnLst>
                                </p:cTn>
                              </p:par>
                            </p:childTnLst>
                          </p:cTn>
                        </p:par>
                        <p:par>
                          <p:cTn id="46" fill="hold">
                            <p:stCondLst>
                              <p:cond delay="2000"/>
                            </p:stCondLst>
                            <p:childTnLst>
                              <p:par>
                                <p:cTn id="47" presetID="1" presetClass="exit" presetSubtype="0" fill="hold" grpId="2" nodeType="afterEffect">
                                  <p:stCondLst>
                                    <p:cond delay="0"/>
                                  </p:stCondLst>
                                  <p:childTnLst>
                                    <p:set>
                                      <p:cBhvr>
                                        <p:cTn id="48" dur="1" fill="hold">
                                          <p:stCondLst>
                                            <p:cond delay="0"/>
                                          </p:stCondLst>
                                        </p:cTn>
                                        <p:tgtEl>
                                          <p:spTgt spid="5840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58401"/>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5839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38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1" nodeType="clickEffect">
                                  <p:stCondLst>
                                    <p:cond delay="0"/>
                                  </p:stCondLst>
                                  <p:childTnLst>
                                    <p:animMotion origin="layout" path="M 5.27778E-6 -3.93064E-6 C -0.00225 -0.0178 -0.00485 -0.03977 -0.01267 -0.05503 C -0.01596 -0.06196 -0.02187 -0.06497 -0.02551 -0.07191 C -0.02916 -0.08694 -0.02673 -0.08116 -0.03176 -0.0911 C -0.03576 -0.11237 -0.02968 -0.09017 -0.03819 -0.1015 C -0.04131 -0.10566 -0.046 -0.1163 -0.046 -0.1163 C -0.04652 -0.12046 -0.04617 -0.12532 -0.04773 -0.12902 C -0.0486 -0.13087 -0.05121 -0.12994 -0.05242 -0.1311 C -0.06301 -0.14243 -0.04791 -0.13364 -0.06041 -0.13965 C -0.06232 -0.14751 -0.06648 -0.15168 -0.06996 -0.15884 C -0.07204 -0.16717 -0.07464 -0.17064 -0.08107 -0.17341 C -0.08454 -0.18266 -0.08315 -0.18705 -0.09044 -0.19029 C -0.09114 -0.19353 -0.09287 -0.20486 -0.0953 -0.20717 C -0.09808 -0.20971 -0.10485 -0.21133 -0.10485 -0.21133 C -0.10954 -0.22104 -0.11249 -0.22381 -0.12065 -0.22844 C -0.12603 -0.23769 -0.13194 -0.2437 -0.13819 -0.25156 C -0.14079 -0.2622 -0.14357 -0.25896 -0.15086 -0.2622 C -0.16631 -0.28277 -0.18558 -0.2941 -0.20485 -0.30659 C -0.20902 -0.31769 -0.21267 -0.31699 -0.21909 -0.32555 C -0.22204 -0.3378 -0.21805 -0.32763 -0.22707 -0.3341 C -0.23489 -0.33965 -0.24253 -0.34566 -0.2493 -0.35306 C -0.25329 -0.35746 -0.2552 -0.36717 -0.26041 -0.36786 C -0.26944 -0.36925 -0.27829 -0.37064 -0.28732 -0.37202 C -0.29756 -0.37896 -0.32707 -0.39792 -0.32707 -0.3741 " pathEditMode="relative" ptsTypes="fffffffffffffffffffffffA">
                                      <p:cBhvr>
                                        <p:cTn id="58" dur="2000" fill="hold"/>
                                        <p:tgtEl>
                                          <p:spTgt spid="58394"/>
                                        </p:tgtEl>
                                        <p:attrNameLst>
                                          <p:attrName>ppt_x</p:attrName>
                                          <p:attrName>ppt_y</p:attrName>
                                        </p:attrNameLst>
                                      </p:cBhvr>
                                    </p:animMotion>
                                  </p:childTnLst>
                                </p:cTn>
                              </p:par>
                              <p:par>
                                <p:cTn id="59" presetID="1" presetClass="entr" presetSubtype="0" fill="hold" grpId="0" nodeType="withEffect">
                                  <p:stCondLst>
                                    <p:cond delay="0"/>
                                  </p:stCondLst>
                                  <p:childTnLst>
                                    <p:set>
                                      <p:cBhvr>
                                        <p:cTn id="60" dur="1" fill="hold">
                                          <p:stCondLst>
                                            <p:cond delay="0"/>
                                          </p:stCondLst>
                                        </p:cTn>
                                        <p:tgtEl>
                                          <p:spTgt spid="58403"/>
                                        </p:tgtEl>
                                        <p:attrNameLst>
                                          <p:attrName>style.visibility</p:attrName>
                                        </p:attrNameLst>
                                      </p:cBhvr>
                                      <p:to>
                                        <p:strVal val="visible"/>
                                      </p:to>
                                    </p:set>
                                  </p:childTnLst>
                                </p:cTn>
                              </p:par>
                              <p:par>
                                <p:cTn id="61" presetID="0" presetClass="path" presetSubtype="0" accel="50000" decel="50000" fill="hold" grpId="1" nodeType="withEffect">
                                  <p:stCondLst>
                                    <p:cond delay="0"/>
                                  </p:stCondLst>
                                  <p:childTnLst>
                                    <p:animMotion origin="layout" path="M 0 0 C -0.00295 -0.01179 -0.00156 -0.00254 0.00156 -0.02104 C 0.00451 -0.03861 0.00469 -0.05664 0.00781 -0.07399 C 0.00486 -0.08162 0.00365 -0.08439 0.00156 -0.09294 C 0.00087 -0.09572 0.00104 -0.09873 0 -0.10127 C -0.00208 -0.10612 -0.00573 -0.10936 -0.00799 -0.11399 C -0.0099 -0.12185 -0.01337 -0.12763 -0.01597 -0.13526 C -0.01962 -0.14589 -0.02014 -0.15329 -0.02552 -0.16277 C -0.02656 -0.16693 -0.0276 -0.17109 -0.02865 -0.17526 C -0.02951 -0.17873 -0.02865 -0.18289 -0.03021 -0.18589 C -0.03212 -0.18913 -0.03559 -0.19029 -0.03819 -0.19237 C -0.04149 -0.21063 -0.04045 -0.21711 -0.0493 -0.2282 C -0.05347 -0.24531 -0.0566 -0.26335 -0.06354 -0.27884 C -0.06632 -0.29572 -0.06805 -0.31283 -0.07465 -0.32763 C -0.07917 -0.35214 -0.08351 -0.37688 -0.08733 -0.40162 C -0.08958 -0.41595 -0.0908 -0.43144 -0.09687 -0.44393 C -0.09861 -0.45572 -0.0993 -0.46173 -0.10486 -0.47121 C -0.10642 -0.47907 -0.10694 -0.48716 -0.10955 -0.49456 C -0.11042 -0.49688 -0.11354 -0.49641 -0.11441 -0.49873 C -0.12083 -0.5156 -0.11059 -0.50913 -0.12066 -0.51352 C -0.12378 -0.53526 -0.11944 -0.5126 -0.13021 -0.54104 C -0.13125 -0.54358 -0.13073 -0.54705 -0.13177 -0.54959 C -0.13299 -0.55283 -0.13524 -0.55491 -0.13663 -0.55792 C -0.13837 -0.56138 -0.13993 -0.56485 -0.14132 -0.56855 C -0.14201 -0.57063 -0.14167 -0.57318 -0.14288 -0.57479 C -0.14635 -0.57942 -0.15712 -0.58959 -0.16198 -0.5919 C -0.16667 -0.60138 -0.17448 -0.61156 -0.18264 -0.61503 C -0.1842 -0.61711 -0.18542 -0.61988 -0.18733 -0.6215 C -0.18871 -0.62266 -0.1908 -0.62219 -0.19219 -0.62358 C -0.19375 -0.6252 -0.19392 -0.62797 -0.19531 -0.62982 C -0.19774 -0.63306 -0.20035 -0.63607 -0.2033 -0.63838 C -0.20885 -0.643 -0.2191 -0.64462 -0.22552 -0.6467 C -0.23542 -0.66081 -0.26545 -0.66612 -0.27934 -0.66797 C -0.28246 -0.66728 -0.28576 -0.66728 -0.28889 -0.66589 C -0.2908 -0.66497 -0.29184 -0.66196 -0.29375 -0.6615 C -0.30972 -0.65688 -0.32656 -0.65849 -0.34288 -0.65734 C -0.34496 -0.65595 -0.3474 -0.65503 -0.3493 -0.65318 C -0.35052 -0.65202 -0.35243 -0.64878 -0.35243 -0.64878 " pathEditMode="relative" ptsTypes="fffffffffffffffffffffffffffffffffffffA">
                                      <p:cBhvr>
                                        <p:cTn id="62" dur="2000" fill="hold"/>
                                        <p:tgtEl>
                                          <p:spTgt spid="58389"/>
                                        </p:tgtEl>
                                        <p:attrNameLst>
                                          <p:attrName>ppt_x</p:attrName>
                                          <p:attrName>ppt_y</p:attrName>
                                        </p:attrNameLst>
                                      </p:cBhvr>
                                    </p:animMotion>
                                  </p:childTnLst>
                                </p:cTn>
                              </p:par>
                              <p:par>
                                <p:cTn id="63" presetID="1" presetClass="entr" presetSubtype="0" fill="hold" grpId="0" nodeType="withEffect">
                                  <p:stCondLst>
                                    <p:cond delay="0"/>
                                  </p:stCondLst>
                                  <p:childTnLst>
                                    <p:set>
                                      <p:cBhvr>
                                        <p:cTn id="64" dur="1" fill="hold">
                                          <p:stCondLst>
                                            <p:cond delay="0"/>
                                          </p:stCondLst>
                                        </p:cTn>
                                        <p:tgtEl>
                                          <p:spTgt spid="58404"/>
                                        </p:tgtEl>
                                        <p:attrNameLst>
                                          <p:attrName>style.visibility</p:attrName>
                                        </p:attrNameLst>
                                      </p:cBhvr>
                                      <p:to>
                                        <p:strVal val="visible"/>
                                      </p:to>
                                    </p:set>
                                  </p:childTnLst>
                                </p:cTn>
                              </p:par>
                            </p:childTnLst>
                          </p:cTn>
                        </p:par>
                        <p:par>
                          <p:cTn id="65" fill="hold">
                            <p:stCondLst>
                              <p:cond delay="2000"/>
                            </p:stCondLst>
                            <p:childTnLst>
                              <p:par>
                                <p:cTn id="66" presetID="1" presetClass="exit" presetSubtype="0" fill="hold" grpId="2" nodeType="afterEffect">
                                  <p:stCondLst>
                                    <p:cond delay="0"/>
                                  </p:stCondLst>
                                  <p:childTnLst>
                                    <p:set>
                                      <p:cBhvr>
                                        <p:cTn id="67" dur="1" fill="hold">
                                          <p:stCondLst>
                                            <p:cond delay="0"/>
                                          </p:stCondLst>
                                        </p:cTn>
                                        <p:tgtEl>
                                          <p:spTgt spid="58389"/>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58394"/>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5839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58393"/>
                                        </p:tgtEl>
                                        <p:attrNameLst>
                                          <p:attrName>style.visibility</p:attrName>
                                        </p:attrNameLst>
                                      </p:cBhvr>
                                      <p:to>
                                        <p:strVal val="visible"/>
                                      </p:to>
                                    </p:set>
                                    <p:anim calcmode="lin" valueType="num">
                                      <p:cBhvr>
                                        <p:cTn id="76" dur="1000" fill="hold"/>
                                        <p:tgtEl>
                                          <p:spTgt spid="58393"/>
                                        </p:tgtEl>
                                        <p:attrNameLst>
                                          <p:attrName>ppt_w</p:attrName>
                                        </p:attrNameLst>
                                      </p:cBhvr>
                                      <p:tavLst>
                                        <p:tav tm="0">
                                          <p:val>
                                            <p:strVal val="#ppt_w*0.70"/>
                                          </p:val>
                                        </p:tav>
                                        <p:tav tm="100000">
                                          <p:val>
                                            <p:strVal val="#ppt_w"/>
                                          </p:val>
                                        </p:tav>
                                      </p:tavLst>
                                    </p:anim>
                                    <p:anim calcmode="lin" valueType="num">
                                      <p:cBhvr>
                                        <p:cTn id="77" dur="1000" fill="hold"/>
                                        <p:tgtEl>
                                          <p:spTgt spid="58393"/>
                                        </p:tgtEl>
                                        <p:attrNameLst>
                                          <p:attrName>ppt_h</p:attrName>
                                        </p:attrNameLst>
                                      </p:cBhvr>
                                      <p:tavLst>
                                        <p:tav tm="0">
                                          <p:val>
                                            <p:strVal val="#ppt_h"/>
                                          </p:val>
                                        </p:tav>
                                        <p:tav tm="100000">
                                          <p:val>
                                            <p:strVal val="#ppt_h"/>
                                          </p:val>
                                        </p:tav>
                                      </p:tavLst>
                                    </p:anim>
                                    <p:animEffect transition="in" filter="fade">
                                      <p:cBhvr>
                                        <p:cTn id="78" dur="1000"/>
                                        <p:tgtEl>
                                          <p:spTgt spid="58393"/>
                                        </p:tgtEl>
                                      </p:cBhvr>
                                    </p:animEffect>
                                  </p:childTnLst>
                                </p:cTn>
                              </p:par>
                            </p:childTnLst>
                          </p:cTn>
                        </p:par>
                        <p:par>
                          <p:cTn id="79" fill="hold">
                            <p:stCondLst>
                              <p:cond delay="1000"/>
                            </p:stCondLst>
                            <p:childTnLst>
                              <p:par>
                                <p:cTn id="80" presetID="0" presetClass="path" presetSubtype="0" accel="50000" decel="50000" fill="hold" grpId="1" nodeType="afterEffect">
                                  <p:stCondLst>
                                    <p:cond delay="0"/>
                                  </p:stCondLst>
                                  <p:childTnLst>
                                    <p:animMotion origin="layout" path="M 0 0 C -0.01962 0.0007 -0.03924 0.00046 -0.05886 0.00208 C -0.07032 0.00301 -0.07257 0.01018 -0.08264 0.01272 C -0.09132 0.0185 -0.10018 0.01896 -0.10972 0.02104 C -0.11181 0.02382 -0.11302 0.02821 -0.11597 0.0296 C -0.12466 0.03353 -0.16979 0.03561 -0.17309 0.03584 C -0.19636 0.0444 -0.21736 0.06335 -0.2415 0.06775 C -0.24827 0.07122 -0.25591 0.0726 -0.26198 0.07815 C -0.26702 0.08301 -0.27188 0.08625 -0.27778 0.08879 C -0.279 0.09087 -0.27952 0.09341 -0.28108 0.09503 C -0.28247 0.09642 -0.28455 0.09572 -0.28594 0.09734 C -0.2875 0.09966 -0.28716 0.10382 -0.28907 0.10567 C -0.29462 0.11122 -0.30157 0.11422 -0.30799 0.11838 C -0.31042 0.12 -0.31198 0.12347 -0.31441 0.12463 C -0.31945 0.12694 -0.325 0.12763 -0.33021 0.12902 C -0.33976 0.13757 -0.34913 0.14035 -0.36042 0.14382 C -0.36858 0.15191 -0.37657 0.15885 -0.38577 0.16486 C -0.38681 0.16763 -0.38681 0.17179 -0.38889 0.17341 C -0.39254 0.17642 -0.3974 0.17596 -0.40157 0.17757 C -0.40695 0.17942 -0.41216 0.18174 -0.41754 0.18382 C -0.4191 0.18659 -0.41979 0.19098 -0.42222 0.19237 C -0.42743 0.19515 -0.45052 0.19769 -0.45712 0.19861 C -0.46788 0.20948 -0.47709 0.21318 -0.49045 0.21572 C -0.5 0.22382 -0.50972 0.22821 -0.52066 0.2326 C -0.52847 0.23931 -0.52986 0.25318 -0.53663 0.25781 C -0.54219 0.26151 -0.5533 0.26451 -0.55886 0.26636 C -0.56667 0.27677 -0.57327 0.27515 -0.5842 0.27908 C -0.59514 0.28301 -0.61059 0.28671 -0.62066 0.29388 C -0.63993 0.30752 -0.62587 0.30289 -0.64288 0.30659 C -0.64601 0.3059 -0.65243 0.30451 -0.65243 0.30451 " pathEditMode="relative" ptsTypes="fffffffffffffffffffffffffffffA">
                                      <p:cBhvr>
                                        <p:cTn id="81" dur="2000" fill="hold"/>
                                        <p:tgtEl>
                                          <p:spTgt spid="58393"/>
                                        </p:tgtEl>
                                        <p:attrNameLst>
                                          <p:attrName>ppt_x</p:attrName>
                                          <p:attrName>ppt_y</p:attrName>
                                        </p:attrNameLst>
                                      </p:cBhvr>
                                    </p:animMotion>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grpId="0" nodeType="clickEffect">
                                  <p:stCondLst>
                                    <p:cond delay="0"/>
                                  </p:stCondLst>
                                  <p:childTnLst>
                                    <p:set>
                                      <p:cBhvr>
                                        <p:cTn id="85" dur="1" fill="hold">
                                          <p:stCondLst>
                                            <p:cond delay="0"/>
                                          </p:stCondLst>
                                        </p:cTn>
                                        <p:tgtEl>
                                          <p:spTgt spid="58390"/>
                                        </p:tgtEl>
                                        <p:attrNameLst>
                                          <p:attrName>style.visibility</p:attrName>
                                        </p:attrNameLst>
                                      </p:cBhvr>
                                      <p:to>
                                        <p:strVal val="visible"/>
                                      </p:to>
                                    </p:set>
                                    <p:anim calcmode="lin" valueType="num">
                                      <p:cBhvr>
                                        <p:cTn id="86" dur="1000" fill="hold"/>
                                        <p:tgtEl>
                                          <p:spTgt spid="58390"/>
                                        </p:tgtEl>
                                        <p:attrNameLst>
                                          <p:attrName>ppt_w</p:attrName>
                                        </p:attrNameLst>
                                      </p:cBhvr>
                                      <p:tavLst>
                                        <p:tav tm="0">
                                          <p:val>
                                            <p:strVal val="#ppt_w*0.70"/>
                                          </p:val>
                                        </p:tav>
                                        <p:tav tm="100000">
                                          <p:val>
                                            <p:strVal val="#ppt_w"/>
                                          </p:val>
                                        </p:tav>
                                      </p:tavLst>
                                    </p:anim>
                                    <p:anim calcmode="lin" valueType="num">
                                      <p:cBhvr>
                                        <p:cTn id="87" dur="1000" fill="hold"/>
                                        <p:tgtEl>
                                          <p:spTgt spid="58390"/>
                                        </p:tgtEl>
                                        <p:attrNameLst>
                                          <p:attrName>ppt_h</p:attrName>
                                        </p:attrNameLst>
                                      </p:cBhvr>
                                      <p:tavLst>
                                        <p:tav tm="0">
                                          <p:val>
                                            <p:strVal val="#ppt_h"/>
                                          </p:val>
                                        </p:tav>
                                        <p:tav tm="100000">
                                          <p:val>
                                            <p:strVal val="#ppt_h"/>
                                          </p:val>
                                        </p:tav>
                                      </p:tavLst>
                                    </p:anim>
                                    <p:animEffect transition="in" filter="fade">
                                      <p:cBhvr>
                                        <p:cTn id="88" dur="1000"/>
                                        <p:tgtEl>
                                          <p:spTgt spid="58390"/>
                                        </p:tgtEl>
                                      </p:cBhvr>
                                    </p:animEffect>
                                  </p:childTnLst>
                                </p:cTn>
                              </p:par>
                            </p:childTnLst>
                          </p:cTn>
                        </p:par>
                        <p:par>
                          <p:cTn id="89" fill="hold">
                            <p:stCondLst>
                              <p:cond delay="1000"/>
                            </p:stCondLst>
                            <p:childTnLst>
                              <p:par>
                                <p:cTn id="90" presetID="0" presetClass="path" presetSubtype="0" accel="50000" decel="50000" fill="hold" grpId="1" nodeType="afterEffect">
                                  <p:stCondLst>
                                    <p:cond delay="0"/>
                                  </p:stCondLst>
                                  <p:childTnLst>
                                    <p:animMotion origin="layout" path="M -0.00746 -0.02034 C -0.01667 0.01526 -0.01476 0.0629 0.00365 0.09434 C 0.0092 0.1318 0.01945 0.20394 0.00365 0.23307 C 0.00052 0.24486 -0.00365 0.25642 -0.00573 0.26844 C -0.00746 0.27792 -0.00677 0.28185 -0.00903 0.29041 C -0.01493 0.31307 -0.0099 0.30844 -0.01858 0.31422 " pathEditMode="relative" rAng="0" ptsTypes="fffffA">
                                      <p:cBhvr>
                                        <p:cTn id="91" dur="2000" fill="hold"/>
                                        <p:tgtEl>
                                          <p:spTgt spid="58390"/>
                                        </p:tgtEl>
                                        <p:attrNameLst>
                                          <p:attrName>ppt_x</p:attrName>
                                          <p:attrName>ppt_y</p:attrName>
                                        </p:attrNameLst>
                                      </p:cBhvr>
                                      <p:rCtr x="8" y="167"/>
                                    </p:animMotion>
                                  </p:childTnLst>
                                </p:cTn>
                              </p:par>
                            </p:childTnLst>
                          </p:cTn>
                        </p:par>
                      </p:childTnLst>
                    </p:cTn>
                  </p:par>
                  <p:par>
                    <p:cTn id="92" fill="hold">
                      <p:stCondLst>
                        <p:cond delay="indefinite"/>
                      </p:stCondLst>
                      <p:childTnLst>
                        <p:par>
                          <p:cTn id="93" fill="hold">
                            <p:stCondLst>
                              <p:cond delay="0"/>
                            </p:stCondLst>
                            <p:childTnLst>
                              <p:par>
                                <p:cTn id="94" presetID="55" presetClass="entr" presetSubtype="0" fill="hold" grpId="0" nodeType="clickEffect">
                                  <p:stCondLst>
                                    <p:cond delay="0"/>
                                  </p:stCondLst>
                                  <p:childTnLst>
                                    <p:set>
                                      <p:cBhvr>
                                        <p:cTn id="95" dur="1" fill="hold">
                                          <p:stCondLst>
                                            <p:cond delay="0"/>
                                          </p:stCondLst>
                                        </p:cTn>
                                        <p:tgtEl>
                                          <p:spTgt spid="58391"/>
                                        </p:tgtEl>
                                        <p:attrNameLst>
                                          <p:attrName>style.visibility</p:attrName>
                                        </p:attrNameLst>
                                      </p:cBhvr>
                                      <p:to>
                                        <p:strVal val="visible"/>
                                      </p:to>
                                    </p:set>
                                    <p:anim calcmode="lin" valueType="num">
                                      <p:cBhvr>
                                        <p:cTn id="96" dur="1000" fill="hold"/>
                                        <p:tgtEl>
                                          <p:spTgt spid="58391"/>
                                        </p:tgtEl>
                                        <p:attrNameLst>
                                          <p:attrName>ppt_w</p:attrName>
                                        </p:attrNameLst>
                                      </p:cBhvr>
                                      <p:tavLst>
                                        <p:tav tm="0">
                                          <p:val>
                                            <p:strVal val="#ppt_w*0.70"/>
                                          </p:val>
                                        </p:tav>
                                        <p:tav tm="100000">
                                          <p:val>
                                            <p:strVal val="#ppt_w"/>
                                          </p:val>
                                        </p:tav>
                                      </p:tavLst>
                                    </p:anim>
                                    <p:anim calcmode="lin" valueType="num">
                                      <p:cBhvr>
                                        <p:cTn id="97" dur="1000" fill="hold"/>
                                        <p:tgtEl>
                                          <p:spTgt spid="58391"/>
                                        </p:tgtEl>
                                        <p:attrNameLst>
                                          <p:attrName>ppt_h</p:attrName>
                                        </p:attrNameLst>
                                      </p:cBhvr>
                                      <p:tavLst>
                                        <p:tav tm="0">
                                          <p:val>
                                            <p:strVal val="#ppt_h"/>
                                          </p:val>
                                        </p:tav>
                                        <p:tav tm="100000">
                                          <p:val>
                                            <p:strVal val="#ppt_h"/>
                                          </p:val>
                                        </p:tav>
                                      </p:tavLst>
                                    </p:anim>
                                    <p:animEffect transition="in" filter="fade">
                                      <p:cBhvr>
                                        <p:cTn id="98" dur="1000"/>
                                        <p:tgtEl>
                                          <p:spTgt spid="58391"/>
                                        </p:tgtEl>
                                      </p:cBhvr>
                                    </p:animEffect>
                                  </p:childTnLst>
                                </p:cTn>
                              </p:par>
                            </p:childTnLst>
                          </p:cTn>
                        </p:par>
                        <p:par>
                          <p:cTn id="99" fill="hold">
                            <p:stCondLst>
                              <p:cond delay="1000"/>
                            </p:stCondLst>
                            <p:childTnLst>
                              <p:par>
                                <p:cTn id="100" presetID="0" presetClass="path" presetSubtype="0" accel="50000" decel="50000" fill="hold" grpId="1" nodeType="afterEffect">
                                  <p:stCondLst>
                                    <p:cond delay="0"/>
                                  </p:stCondLst>
                                  <p:childTnLst>
                                    <p:animMotion origin="layout" path="M 0 0 C -0.00399 0.01341 -0.00556 0.02312 -0.01111 0.03607 C -0.00868 0.08346 -0.0099 0.13318 -0.0191 0.17965 C -0.02118 0.19005 -0.02639 0.19884 -0.02865 0.20924 C -0.0316 0.22242 -0.03646 0.24948 -0.03646 0.24948 C -0.0375 0.26635 -0.03854 0.28346 -0.03976 0.30034 C -0.0401 0.30451 -0.04184 0.30867 -0.04132 0.31283 C -0.04062 0.31953 -0.03646 0.33202 -0.03646 0.33202 C -0.03542 0.37248 -0.03628 0.38797 -0.03021 0.42081 C -0.02812 0.4319 -0.02986 0.44185 -0.02378 0.4504 C -0.02187 0.46381 -0.02292 0.47676 -0.01424 0.48416 C -0.00972 0.49225 -0.00417 0.49688 0 0.5052 C 0.00052 0.51214 0.00313 0.55052 0.00642 0.55607 C 0.00764 0.55792 0.00955 0.55884 0.01111 0.56023 C 0.0158 0.57988 0.01337 0.60138 0.01753 0.6215 C 0.01927 0.65109 0.0191 0.63977 0.0191 0.65549 " pathEditMode="relative" ptsTypes="fffffffffffffffA">
                                      <p:cBhvr>
                                        <p:cTn id="101" dur="2000" fill="hold"/>
                                        <p:tgtEl>
                                          <p:spTgt spid="5839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8" grpId="0"/>
      <p:bldP spid="58389" grpId="0"/>
      <p:bldP spid="58389" grpId="1"/>
      <p:bldP spid="58389" grpId="2"/>
      <p:bldP spid="58390" grpId="0"/>
      <p:bldP spid="58390" grpId="1"/>
      <p:bldP spid="58391" grpId="0"/>
      <p:bldP spid="58391" grpId="1"/>
      <p:bldP spid="58392" grpId="0"/>
      <p:bldP spid="58393" grpId="0"/>
      <p:bldP spid="58393" grpId="1"/>
      <p:bldP spid="58394" grpId="0" animBg="1"/>
      <p:bldP spid="58394" grpId="1" animBg="1"/>
      <p:bldP spid="58394" grpId="2" animBg="1"/>
      <p:bldP spid="58395" grpId="0" animBg="1"/>
      <p:bldP spid="58396" grpId="0" animBg="1"/>
      <p:bldP spid="58397" grpId="0" animBg="1"/>
      <p:bldP spid="58397" grpId="1" animBg="1"/>
      <p:bldP spid="58397" grpId="2" animBg="1"/>
      <p:bldP spid="58398" grpId="0" animBg="1"/>
      <p:bldP spid="58398" grpId="1" animBg="1"/>
      <p:bldP spid="58398" grpId="2" animBg="1"/>
      <p:bldP spid="58399" grpId="0"/>
      <p:bldP spid="58399" grpId="1"/>
      <p:bldP spid="58399" grpId="2"/>
      <p:bldP spid="58400" grpId="0" animBg="1"/>
      <p:bldP spid="58400" grpId="1" animBg="1"/>
      <p:bldP spid="58400" grpId="2" animBg="1"/>
      <p:bldP spid="58401" grpId="0" animBg="1"/>
      <p:bldP spid="58401" grpId="1" animBg="1"/>
      <p:bldP spid="58401" grpId="2" animBg="1"/>
      <p:bldP spid="58402" grpId="0"/>
      <p:bldP spid="58403" grpId="0" animBg="1"/>
      <p:bldP spid="584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Group 2"/>
          <p:cNvGraphicFramePr>
            <a:graphicFrameLocks noGrp="1"/>
          </p:cNvGraphicFramePr>
          <p:nvPr/>
        </p:nvGraphicFramePr>
        <p:xfrm>
          <a:off x="0" y="0"/>
          <a:ext cx="9144000" cy="6858001"/>
        </p:xfrm>
        <a:graphic>
          <a:graphicData uri="http://schemas.openxmlformats.org/drawingml/2006/table">
            <a:tbl>
              <a:tblPr/>
              <a:tblGrid>
                <a:gridCol w="3048000"/>
                <a:gridCol w="3048000"/>
                <a:gridCol w="3048000"/>
              </a:tblGrid>
              <a:tr h="2284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9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4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36" name="Text Box 20"/>
          <p:cNvSpPr txBox="1">
            <a:spLocks noChangeArrowheads="1"/>
          </p:cNvSpPr>
          <p:nvPr/>
        </p:nvSpPr>
        <p:spPr bwMode="auto">
          <a:xfrm>
            <a:off x="1258888" y="476250"/>
            <a:ext cx="914400" cy="1311275"/>
          </a:xfrm>
          <a:prstGeom prst="rect">
            <a:avLst/>
          </a:prstGeom>
          <a:noFill/>
          <a:ln w="9525">
            <a:noFill/>
            <a:miter lim="800000"/>
            <a:headEnd/>
            <a:tailEnd/>
          </a:ln>
        </p:spPr>
        <p:txBody>
          <a:bodyPr wrap="none">
            <a:spAutoFit/>
          </a:bodyPr>
          <a:lstStyle/>
          <a:p>
            <a:r>
              <a:rPr lang="ru-RU" sz="8000" b="1">
                <a:solidFill>
                  <a:schemeClr val="accent2"/>
                </a:solidFill>
              </a:rPr>
              <a:t>Б</a:t>
            </a:r>
          </a:p>
        </p:txBody>
      </p:sp>
      <p:sp>
        <p:nvSpPr>
          <p:cNvPr id="60437" name="Text Box 21"/>
          <p:cNvSpPr txBox="1">
            <a:spLocks noChangeArrowheads="1"/>
          </p:cNvSpPr>
          <p:nvPr/>
        </p:nvSpPr>
        <p:spPr bwMode="auto">
          <a:xfrm>
            <a:off x="4067175" y="2708275"/>
            <a:ext cx="974725" cy="1311275"/>
          </a:xfrm>
          <a:prstGeom prst="rect">
            <a:avLst/>
          </a:prstGeom>
          <a:noFill/>
          <a:ln w="9525">
            <a:noFill/>
            <a:miter lim="800000"/>
            <a:headEnd/>
            <a:tailEnd/>
          </a:ln>
        </p:spPr>
        <p:txBody>
          <a:bodyPr wrap="none">
            <a:spAutoFit/>
          </a:bodyPr>
          <a:lstStyle/>
          <a:p>
            <a:r>
              <a:rPr lang="ru-RU" sz="8000" b="1">
                <a:solidFill>
                  <a:schemeClr val="accent2"/>
                </a:solidFill>
              </a:rPr>
              <a:t>О</a:t>
            </a:r>
          </a:p>
        </p:txBody>
      </p:sp>
      <p:sp>
        <p:nvSpPr>
          <p:cNvPr id="60438" name="Text Box 22"/>
          <p:cNvSpPr txBox="1">
            <a:spLocks noChangeArrowheads="1"/>
          </p:cNvSpPr>
          <p:nvPr/>
        </p:nvSpPr>
        <p:spPr bwMode="auto">
          <a:xfrm>
            <a:off x="7308850" y="5084763"/>
            <a:ext cx="917575" cy="1311275"/>
          </a:xfrm>
          <a:prstGeom prst="rect">
            <a:avLst/>
          </a:prstGeom>
          <a:noFill/>
          <a:ln w="9525">
            <a:noFill/>
            <a:miter lim="800000"/>
            <a:headEnd/>
            <a:tailEnd/>
          </a:ln>
        </p:spPr>
        <p:txBody>
          <a:bodyPr wrap="none">
            <a:spAutoFit/>
          </a:bodyPr>
          <a:lstStyle/>
          <a:p>
            <a:r>
              <a:rPr lang="ru-RU" sz="8000" b="1">
                <a:solidFill>
                  <a:schemeClr val="accent2"/>
                </a:solidFill>
              </a:rPr>
              <a:t>С</a:t>
            </a:r>
          </a:p>
        </p:txBody>
      </p:sp>
      <p:sp>
        <p:nvSpPr>
          <p:cNvPr id="60439" name="Text Box 23"/>
          <p:cNvSpPr txBox="1">
            <a:spLocks noChangeArrowheads="1"/>
          </p:cNvSpPr>
          <p:nvPr/>
        </p:nvSpPr>
        <p:spPr bwMode="auto">
          <a:xfrm>
            <a:off x="1116013" y="4941888"/>
            <a:ext cx="908050" cy="1311275"/>
          </a:xfrm>
          <a:prstGeom prst="rect">
            <a:avLst/>
          </a:prstGeom>
          <a:noFill/>
          <a:ln w="9525">
            <a:noFill/>
            <a:miter lim="800000"/>
            <a:headEnd/>
            <a:tailEnd/>
          </a:ln>
        </p:spPr>
        <p:txBody>
          <a:bodyPr wrap="none">
            <a:spAutoFit/>
          </a:bodyPr>
          <a:lstStyle/>
          <a:p>
            <a:r>
              <a:rPr lang="ru-RU" sz="8000" b="1">
                <a:solidFill>
                  <a:srgbClr val="008000"/>
                </a:solidFill>
              </a:rPr>
              <a:t>Д</a:t>
            </a:r>
          </a:p>
        </p:txBody>
      </p:sp>
      <p:sp>
        <p:nvSpPr>
          <p:cNvPr id="60440" name="Text Box 24"/>
          <p:cNvSpPr txBox="1">
            <a:spLocks noChangeArrowheads="1"/>
          </p:cNvSpPr>
          <p:nvPr/>
        </p:nvSpPr>
        <p:spPr bwMode="auto">
          <a:xfrm>
            <a:off x="4211638" y="4941888"/>
            <a:ext cx="917575" cy="1311275"/>
          </a:xfrm>
          <a:prstGeom prst="rect">
            <a:avLst/>
          </a:prstGeom>
          <a:noFill/>
          <a:ln w="9525">
            <a:noFill/>
            <a:miter lim="800000"/>
            <a:headEnd/>
            <a:tailEnd/>
          </a:ln>
        </p:spPr>
        <p:txBody>
          <a:bodyPr wrap="none">
            <a:spAutoFit/>
          </a:bodyPr>
          <a:lstStyle/>
          <a:p>
            <a:r>
              <a:rPr lang="ru-RU" sz="8000" b="1">
                <a:solidFill>
                  <a:srgbClr val="FF9933"/>
                </a:solidFill>
              </a:rPr>
              <a:t>А</a:t>
            </a:r>
          </a:p>
        </p:txBody>
      </p:sp>
      <p:sp>
        <p:nvSpPr>
          <p:cNvPr id="60441" name="Text Box 25"/>
          <p:cNvSpPr txBox="1">
            <a:spLocks noChangeArrowheads="1"/>
          </p:cNvSpPr>
          <p:nvPr/>
        </p:nvSpPr>
        <p:spPr bwMode="auto">
          <a:xfrm>
            <a:off x="4067175" y="549275"/>
            <a:ext cx="749300" cy="1311275"/>
          </a:xfrm>
          <a:prstGeom prst="rect">
            <a:avLst/>
          </a:prstGeom>
          <a:noFill/>
          <a:ln w="9525">
            <a:noFill/>
            <a:miter lim="800000"/>
            <a:headEnd/>
            <a:tailEnd/>
          </a:ln>
        </p:spPr>
        <p:txBody>
          <a:bodyPr wrap="none">
            <a:spAutoFit/>
          </a:bodyPr>
          <a:lstStyle/>
          <a:p>
            <a:r>
              <a:rPr lang="ru-RU" sz="8000">
                <a:solidFill>
                  <a:srgbClr val="800000"/>
                </a:solidFill>
              </a:rPr>
              <a:t>3</a:t>
            </a:r>
          </a:p>
        </p:txBody>
      </p:sp>
      <p:sp>
        <p:nvSpPr>
          <p:cNvPr id="60442" name="Text Box 26"/>
          <p:cNvSpPr txBox="1">
            <a:spLocks noChangeArrowheads="1"/>
          </p:cNvSpPr>
          <p:nvPr/>
        </p:nvSpPr>
        <p:spPr bwMode="auto">
          <a:xfrm>
            <a:off x="1258888" y="2636838"/>
            <a:ext cx="749300" cy="1311275"/>
          </a:xfrm>
          <a:prstGeom prst="rect">
            <a:avLst/>
          </a:prstGeom>
          <a:noFill/>
          <a:ln w="9525">
            <a:noFill/>
            <a:miter lim="800000"/>
            <a:headEnd/>
            <a:tailEnd/>
          </a:ln>
        </p:spPr>
        <p:txBody>
          <a:bodyPr wrap="none">
            <a:spAutoFit/>
          </a:bodyPr>
          <a:lstStyle/>
          <a:p>
            <a:r>
              <a:rPr lang="ru-RU" sz="8000">
                <a:solidFill>
                  <a:srgbClr val="800000"/>
                </a:solidFill>
              </a:rPr>
              <a:t>2</a:t>
            </a:r>
          </a:p>
        </p:txBody>
      </p:sp>
      <p:sp>
        <p:nvSpPr>
          <p:cNvPr id="60443" name="AutoShape 27"/>
          <p:cNvSpPr>
            <a:spLocks noChangeArrowheads="1"/>
          </p:cNvSpPr>
          <p:nvPr/>
        </p:nvSpPr>
        <p:spPr bwMode="auto">
          <a:xfrm rot="-5400000">
            <a:off x="7367588" y="3081337"/>
            <a:ext cx="469900" cy="733425"/>
          </a:xfrm>
          <a:prstGeom prst="moon">
            <a:avLst>
              <a:gd name="adj" fmla="val 50000"/>
            </a:avLst>
          </a:prstGeom>
          <a:solidFill>
            <a:srgbClr val="FF5050"/>
          </a:solidFill>
          <a:ln w="9525">
            <a:solidFill>
              <a:srgbClr val="FF5050"/>
            </a:solidFill>
            <a:miter lim="800000"/>
            <a:headEnd/>
            <a:tailEnd/>
          </a:ln>
        </p:spPr>
        <p:txBody>
          <a:bodyPr wrap="none" anchor="ctr"/>
          <a:lstStyle/>
          <a:p>
            <a:endParaRPr lang="ru-RU"/>
          </a:p>
        </p:txBody>
      </p:sp>
      <p:sp>
        <p:nvSpPr>
          <p:cNvPr id="60444" name="Rectangle 28"/>
          <p:cNvSpPr>
            <a:spLocks noChangeArrowheads="1"/>
          </p:cNvSpPr>
          <p:nvPr/>
        </p:nvSpPr>
        <p:spPr bwMode="auto">
          <a:xfrm rot="-3271020">
            <a:off x="6425407" y="1210468"/>
            <a:ext cx="1079500" cy="144463"/>
          </a:xfrm>
          <a:prstGeom prst="rect">
            <a:avLst/>
          </a:prstGeom>
          <a:solidFill>
            <a:schemeClr val="accent2"/>
          </a:solidFill>
          <a:ln w="9525">
            <a:solidFill>
              <a:schemeClr val="accent2"/>
            </a:solidFill>
            <a:miter lim="800000"/>
            <a:headEnd/>
            <a:tailEnd/>
          </a:ln>
        </p:spPr>
        <p:txBody>
          <a:bodyPr wrap="none" anchor="ctr"/>
          <a:lstStyle/>
          <a:p>
            <a:endParaRPr lang="ru-RU"/>
          </a:p>
        </p:txBody>
      </p:sp>
      <p:sp>
        <p:nvSpPr>
          <p:cNvPr id="60445" name="Rectangle 29"/>
          <p:cNvSpPr>
            <a:spLocks noChangeArrowheads="1"/>
          </p:cNvSpPr>
          <p:nvPr/>
        </p:nvSpPr>
        <p:spPr bwMode="auto">
          <a:xfrm rot="2218114">
            <a:off x="7075488" y="1184275"/>
            <a:ext cx="1439862" cy="142875"/>
          </a:xfrm>
          <a:prstGeom prst="rect">
            <a:avLst/>
          </a:prstGeom>
          <a:solidFill>
            <a:schemeClr val="accent2"/>
          </a:solidFill>
          <a:ln w="9525">
            <a:solidFill>
              <a:schemeClr val="accent2"/>
            </a:solid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0436"/>
                                        </p:tgtEl>
                                        <p:attrNameLst>
                                          <p:attrName>style.visibility</p:attrName>
                                        </p:attrNameLst>
                                      </p:cBhvr>
                                      <p:to>
                                        <p:strVal val="visible"/>
                                      </p:to>
                                    </p:set>
                                    <p:anim calcmode="lin" valueType="num">
                                      <p:cBhvr>
                                        <p:cTn id="7" dur="1000" fill="hold"/>
                                        <p:tgtEl>
                                          <p:spTgt spid="60436"/>
                                        </p:tgtEl>
                                        <p:attrNameLst>
                                          <p:attrName>ppt_x</p:attrName>
                                        </p:attrNameLst>
                                      </p:cBhvr>
                                      <p:tavLst>
                                        <p:tav tm="0">
                                          <p:val>
                                            <p:strVal val="#ppt_x-.2"/>
                                          </p:val>
                                        </p:tav>
                                        <p:tav tm="100000">
                                          <p:val>
                                            <p:strVal val="#ppt_x"/>
                                          </p:val>
                                        </p:tav>
                                      </p:tavLst>
                                    </p:anim>
                                    <p:anim calcmode="lin" valueType="num">
                                      <p:cBhvr>
                                        <p:cTn id="8" dur="1000" fill="hold"/>
                                        <p:tgtEl>
                                          <p:spTgt spid="6043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3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0441"/>
                                        </p:tgtEl>
                                        <p:attrNameLst>
                                          <p:attrName>style.visibility</p:attrName>
                                        </p:attrNameLst>
                                      </p:cBhvr>
                                      <p:to>
                                        <p:strVal val="visible"/>
                                      </p:to>
                                    </p:set>
                                    <p:anim calcmode="lin" valueType="num">
                                      <p:cBhvr>
                                        <p:cTn id="14" dur="1000" fill="hold"/>
                                        <p:tgtEl>
                                          <p:spTgt spid="60441"/>
                                        </p:tgtEl>
                                        <p:attrNameLst>
                                          <p:attrName>ppt_x</p:attrName>
                                        </p:attrNameLst>
                                      </p:cBhvr>
                                      <p:tavLst>
                                        <p:tav tm="0">
                                          <p:val>
                                            <p:strVal val="#ppt_x-.2"/>
                                          </p:val>
                                        </p:tav>
                                        <p:tav tm="100000">
                                          <p:val>
                                            <p:strVal val="#ppt_x"/>
                                          </p:val>
                                        </p:tav>
                                      </p:tavLst>
                                    </p:anim>
                                    <p:anim calcmode="lin" valueType="num">
                                      <p:cBhvr>
                                        <p:cTn id="15" dur="1000" fill="hold"/>
                                        <p:tgtEl>
                                          <p:spTgt spid="6044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044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0444"/>
                                        </p:tgtEl>
                                        <p:attrNameLst>
                                          <p:attrName>style.visibility</p:attrName>
                                        </p:attrNameLst>
                                      </p:cBhvr>
                                      <p:to>
                                        <p:strVal val="visible"/>
                                      </p:to>
                                    </p:set>
                                    <p:anim calcmode="lin" valueType="num">
                                      <p:cBhvr>
                                        <p:cTn id="21" dur="1000" fill="hold"/>
                                        <p:tgtEl>
                                          <p:spTgt spid="60444"/>
                                        </p:tgtEl>
                                        <p:attrNameLst>
                                          <p:attrName>ppt_x</p:attrName>
                                        </p:attrNameLst>
                                      </p:cBhvr>
                                      <p:tavLst>
                                        <p:tav tm="0">
                                          <p:val>
                                            <p:strVal val="#ppt_x-.2"/>
                                          </p:val>
                                        </p:tav>
                                        <p:tav tm="100000">
                                          <p:val>
                                            <p:strVal val="#ppt_x"/>
                                          </p:val>
                                        </p:tav>
                                      </p:tavLst>
                                    </p:anim>
                                    <p:anim calcmode="lin" valueType="num">
                                      <p:cBhvr>
                                        <p:cTn id="22" dur="1000" fill="hold"/>
                                        <p:tgtEl>
                                          <p:spTgt spid="6044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0444"/>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60445"/>
                                        </p:tgtEl>
                                        <p:attrNameLst>
                                          <p:attrName>style.visibility</p:attrName>
                                        </p:attrNameLst>
                                      </p:cBhvr>
                                      <p:to>
                                        <p:strVal val="visible"/>
                                      </p:to>
                                    </p:set>
                                    <p:anim calcmode="lin" valueType="num">
                                      <p:cBhvr>
                                        <p:cTn id="26" dur="1000" fill="hold"/>
                                        <p:tgtEl>
                                          <p:spTgt spid="60445"/>
                                        </p:tgtEl>
                                        <p:attrNameLst>
                                          <p:attrName>ppt_x</p:attrName>
                                        </p:attrNameLst>
                                      </p:cBhvr>
                                      <p:tavLst>
                                        <p:tav tm="0">
                                          <p:val>
                                            <p:strVal val="#ppt_x-.2"/>
                                          </p:val>
                                        </p:tav>
                                        <p:tav tm="100000">
                                          <p:val>
                                            <p:strVal val="#ppt_x"/>
                                          </p:val>
                                        </p:tav>
                                      </p:tavLst>
                                    </p:anim>
                                    <p:anim calcmode="lin" valueType="num">
                                      <p:cBhvr>
                                        <p:cTn id="27" dur="1000" fill="hold"/>
                                        <p:tgtEl>
                                          <p:spTgt spid="6044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0445"/>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60442"/>
                                        </p:tgtEl>
                                        <p:attrNameLst>
                                          <p:attrName>style.visibility</p:attrName>
                                        </p:attrNameLst>
                                      </p:cBhvr>
                                      <p:to>
                                        <p:strVal val="visible"/>
                                      </p:to>
                                    </p:set>
                                    <p:anim calcmode="lin" valueType="num">
                                      <p:cBhvr>
                                        <p:cTn id="33" dur="1000" fill="hold"/>
                                        <p:tgtEl>
                                          <p:spTgt spid="60442"/>
                                        </p:tgtEl>
                                        <p:attrNameLst>
                                          <p:attrName>ppt_x</p:attrName>
                                        </p:attrNameLst>
                                      </p:cBhvr>
                                      <p:tavLst>
                                        <p:tav tm="0">
                                          <p:val>
                                            <p:strVal val="#ppt_x-.2"/>
                                          </p:val>
                                        </p:tav>
                                        <p:tav tm="100000">
                                          <p:val>
                                            <p:strVal val="#ppt_x"/>
                                          </p:val>
                                        </p:tav>
                                      </p:tavLst>
                                    </p:anim>
                                    <p:anim calcmode="lin" valueType="num">
                                      <p:cBhvr>
                                        <p:cTn id="34" dur="1000" fill="hold"/>
                                        <p:tgtEl>
                                          <p:spTgt spid="6044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60442"/>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60437"/>
                                        </p:tgtEl>
                                        <p:attrNameLst>
                                          <p:attrName>style.visibility</p:attrName>
                                        </p:attrNameLst>
                                      </p:cBhvr>
                                      <p:to>
                                        <p:strVal val="visible"/>
                                      </p:to>
                                    </p:set>
                                    <p:anim calcmode="lin" valueType="num">
                                      <p:cBhvr>
                                        <p:cTn id="40" dur="1000" fill="hold"/>
                                        <p:tgtEl>
                                          <p:spTgt spid="60437"/>
                                        </p:tgtEl>
                                        <p:attrNameLst>
                                          <p:attrName>ppt_x</p:attrName>
                                        </p:attrNameLst>
                                      </p:cBhvr>
                                      <p:tavLst>
                                        <p:tav tm="0">
                                          <p:val>
                                            <p:strVal val="#ppt_x-.2"/>
                                          </p:val>
                                        </p:tav>
                                        <p:tav tm="100000">
                                          <p:val>
                                            <p:strVal val="#ppt_x"/>
                                          </p:val>
                                        </p:tav>
                                      </p:tavLst>
                                    </p:anim>
                                    <p:anim calcmode="lin" valueType="num">
                                      <p:cBhvr>
                                        <p:cTn id="41" dur="1000" fill="hold"/>
                                        <p:tgtEl>
                                          <p:spTgt spid="60437"/>
                                        </p:tgtEl>
                                        <p:attrNameLst>
                                          <p:attrName>ppt_y</p:attrName>
                                        </p:attrNameLst>
                                      </p:cBhvr>
                                      <p:tavLst>
                                        <p:tav tm="0">
                                          <p:val>
                                            <p:strVal val="#ppt_y"/>
                                          </p:val>
                                        </p:tav>
                                        <p:tav tm="100000">
                                          <p:val>
                                            <p:strVal val="#ppt_y"/>
                                          </p:val>
                                        </p:tav>
                                      </p:tavLst>
                                    </p:anim>
                                    <p:animEffect transition="in" filter="wipe(right)" prLst="gradientSize: 0.1">
                                      <p:cBhvr>
                                        <p:cTn id="42" dur="1000"/>
                                        <p:tgtEl>
                                          <p:spTgt spid="60437"/>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60443"/>
                                        </p:tgtEl>
                                        <p:attrNameLst>
                                          <p:attrName>style.visibility</p:attrName>
                                        </p:attrNameLst>
                                      </p:cBhvr>
                                      <p:to>
                                        <p:strVal val="visible"/>
                                      </p:to>
                                    </p:set>
                                    <p:anim calcmode="lin" valueType="num">
                                      <p:cBhvr>
                                        <p:cTn id="47" dur="1000" fill="hold"/>
                                        <p:tgtEl>
                                          <p:spTgt spid="60443"/>
                                        </p:tgtEl>
                                        <p:attrNameLst>
                                          <p:attrName>ppt_x</p:attrName>
                                        </p:attrNameLst>
                                      </p:cBhvr>
                                      <p:tavLst>
                                        <p:tav tm="0">
                                          <p:val>
                                            <p:strVal val="#ppt_x-.2"/>
                                          </p:val>
                                        </p:tav>
                                        <p:tav tm="100000">
                                          <p:val>
                                            <p:strVal val="#ppt_x"/>
                                          </p:val>
                                        </p:tav>
                                      </p:tavLst>
                                    </p:anim>
                                    <p:anim calcmode="lin" valueType="num">
                                      <p:cBhvr>
                                        <p:cTn id="48" dur="1000" fill="hold"/>
                                        <p:tgtEl>
                                          <p:spTgt spid="60443"/>
                                        </p:tgtEl>
                                        <p:attrNameLst>
                                          <p:attrName>ppt_y</p:attrName>
                                        </p:attrNameLst>
                                      </p:cBhvr>
                                      <p:tavLst>
                                        <p:tav tm="0">
                                          <p:val>
                                            <p:strVal val="#ppt_y"/>
                                          </p:val>
                                        </p:tav>
                                        <p:tav tm="100000">
                                          <p:val>
                                            <p:strVal val="#ppt_y"/>
                                          </p:val>
                                        </p:tav>
                                      </p:tavLst>
                                    </p:anim>
                                    <p:animEffect transition="in" filter="wipe(right)" prLst="gradientSize: 0.1">
                                      <p:cBhvr>
                                        <p:cTn id="49" dur="1000"/>
                                        <p:tgtEl>
                                          <p:spTgt spid="60443"/>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60439"/>
                                        </p:tgtEl>
                                        <p:attrNameLst>
                                          <p:attrName>style.visibility</p:attrName>
                                        </p:attrNameLst>
                                      </p:cBhvr>
                                      <p:to>
                                        <p:strVal val="visible"/>
                                      </p:to>
                                    </p:set>
                                    <p:anim calcmode="lin" valueType="num">
                                      <p:cBhvr>
                                        <p:cTn id="54" dur="1000" fill="hold"/>
                                        <p:tgtEl>
                                          <p:spTgt spid="60439"/>
                                        </p:tgtEl>
                                        <p:attrNameLst>
                                          <p:attrName>ppt_x</p:attrName>
                                        </p:attrNameLst>
                                      </p:cBhvr>
                                      <p:tavLst>
                                        <p:tav tm="0">
                                          <p:val>
                                            <p:strVal val="#ppt_x-.2"/>
                                          </p:val>
                                        </p:tav>
                                        <p:tav tm="100000">
                                          <p:val>
                                            <p:strVal val="#ppt_x"/>
                                          </p:val>
                                        </p:tav>
                                      </p:tavLst>
                                    </p:anim>
                                    <p:anim calcmode="lin" valueType="num">
                                      <p:cBhvr>
                                        <p:cTn id="55" dur="1000" fill="hold"/>
                                        <p:tgtEl>
                                          <p:spTgt spid="60439"/>
                                        </p:tgtEl>
                                        <p:attrNameLst>
                                          <p:attrName>ppt_y</p:attrName>
                                        </p:attrNameLst>
                                      </p:cBhvr>
                                      <p:tavLst>
                                        <p:tav tm="0">
                                          <p:val>
                                            <p:strVal val="#ppt_y"/>
                                          </p:val>
                                        </p:tav>
                                        <p:tav tm="100000">
                                          <p:val>
                                            <p:strVal val="#ppt_y"/>
                                          </p:val>
                                        </p:tav>
                                      </p:tavLst>
                                    </p:anim>
                                    <p:animEffect transition="in" filter="wipe(right)" prLst="gradientSize: 0.1">
                                      <p:cBhvr>
                                        <p:cTn id="56" dur="1000"/>
                                        <p:tgtEl>
                                          <p:spTgt spid="60439"/>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60440"/>
                                        </p:tgtEl>
                                        <p:attrNameLst>
                                          <p:attrName>style.visibility</p:attrName>
                                        </p:attrNameLst>
                                      </p:cBhvr>
                                      <p:to>
                                        <p:strVal val="visible"/>
                                      </p:to>
                                    </p:set>
                                    <p:anim calcmode="lin" valueType="num">
                                      <p:cBhvr>
                                        <p:cTn id="61" dur="1000" fill="hold"/>
                                        <p:tgtEl>
                                          <p:spTgt spid="60440"/>
                                        </p:tgtEl>
                                        <p:attrNameLst>
                                          <p:attrName>ppt_x</p:attrName>
                                        </p:attrNameLst>
                                      </p:cBhvr>
                                      <p:tavLst>
                                        <p:tav tm="0">
                                          <p:val>
                                            <p:strVal val="#ppt_x-.2"/>
                                          </p:val>
                                        </p:tav>
                                        <p:tav tm="100000">
                                          <p:val>
                                            <p:strVal val="#ppt_x"/>
                                          </p:val>
                                        </p:tav>
                                      </p:tavLst>
                                    </p:anim>
                                    <p:anim calcmode="lin" valueType="num">
                                      <p:cBhvr>
                                        <p:cTn id="62" dur="1000" fill="hold"/>
                                        <p:tgtEl>
                                          <p:spTgt spid="60440"/>
                                        </p:tgtEl>
                                        <p:attrNameLst>
                                          <p:attrName>ppt_y</p:attrName>
                                        </p:attrNameLst>
                                      </p:cBhvr>
                                      <p:tavLst>
                                        <p:tav tm="0">
                                          <p:val>
                                            <p:strVal val="#ppt_y"/>
                                          </p:val>
                                        </p:tav>
                                        <p:tav tm="100000">
                                          <p:val>
                                            <p:strVal val="#ppt_y"/>
                                          </p:val>
                                        </p:tav>
                                      </p:tavLst>
                                    </p:anim>
                                    <p:animEffect transition="in" filter="wipe(right)" prLst="gradientSize: 0.1">
                                      <p:cBhvr>
                                        <p:cTn id="63" dur="1000"/>
                                        <p:tgtEl>
                                          <p:spTgt spid="60440"/>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60438"/>
                                        </p:tgtEl>
                                        <p:attrNameLst>
                                          <p:attrName>style.visibility</p:attrName>
                                        </p:attrNameLst>
                                      </p:cBhvr>
                                      <p:to>
                                        <p:strVal val="visible"/>
                                      </p:to>
                                    </p:set>
                                    <p:anim calcmode="lin" valueType="num">
                                      <p:cBhvr>
                                        <p:cTn id="68" dur="1000" fill="hold"/>
                                        <p:tgtEl>
                                          <p:spTgt spid="60438"/>
                                        </p:tgtEl>
                                        <p:attrNameLst>
                                          <p:attrName>ppt_x</p:attrName>
                                        </p:attrNameLst>
                                      </p:cBhvr>
                                      <p:tavLst>
                                        <p:tav tm="0">
                                          <p:val>
                                            <p:strVal val="#ppt_x-.2"/>
                                          </p:val>
                                        </p:tav>
                                        <p:tav tm="100000">
                                          <p:val>
                                            <p:strVal val="#ppt_x"/>
                                          </p:val>
                                        </p:tav>
                                      </p:tavLst>
                                    </p:anim>
                                    <p:anim calcmode="lin" valueType="num">
                                      <p:cBhvr>
                                        <p:cTn id="69" dur="1000" fill="hold"/>
                                        <p:tgtEl>
                                          <p:spTgt spid="60438"/>
                                        </p:tgtEl>
                                        <p:attrNameLst>
                                          <p:attrName>ppt_y</p:attrName>
                                        </p:attrNameLst>
                                      </p:cBhvr>
                                      <p:tavLst>
                                        <p:tav tm="0">
                                          <p:val>
                                            <p:strVal val="#ppt_y"/>
                                          </p:val>
                                        </p:tav>
                                        <p:tav tm="100000">
                                          <p:val>
                                            <p:strVal val="#ppt_y"/>
                                          </p:val>
                                        </p:tav>
                                      </p:tavLst>
                                    </p:anim>
                                    <p:animEffect transition="in" filter="wipe(right)" prLst="gradientSize: 0.1">
                                      <p:cBhvr>
                                        <p:cTn id="70" dur="1000"/>
                                        <p:tgtEl>
                                          <p:spTgt spid="60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6" grpId="0"/>
      <p:bldP spid="60437" grpId="0"/>
      <p:bldP spid="60438" grpId="0"/>
      <p:bldP spid="60439" grpId="0"/>
      <p:bldP spid="60440" grpId="0"/>
      <p:bldP spid="60441" grpId="0"/>
      <p:bldP spid="60442" grpId="0"/>
      <p:bldP spid="60443" grpId="0" animBg="1"/>
      <p:bldP spid="60444" grpId="0" animBg="1"/>
      <p:bldP spid="604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4213" y="0"/>
            <a:ext cx="4321175" cy="3530600"/>
          </a:xfrm>
          <a:prstGeom prst="rect">
            <a:avLst/>
          </a:prstGeom>
          <a:noFill/>
          <a:ln w="9525">
            <a:noFill/>
            <a:miter lim="800000"/>
            <a:headEnd/>
            <a:tailEnd/>
          </a:ln>
        </p:spPr>
      </p:pic>
      <p:pic>
        <p:nvPicPr>
          <p:cNvPr id="39939"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260475" y="1773238"/>
            <a:ext cx="7019925" cy="5556250"/>
          </a:xfrm>
          <a:prstGeom prst="rect">
            <a:avLst/>
          </a:prstGeom>
          <a:noFill/>
          <a:ln w="9525">
            <a:noFill/>
            <a:miter lim="800000"/>
            <a:headEnd/>
            <a:tailEnd/>
          </a:ln>
        </p:spPr>
      </p:pic>
      <p:pic>
        <p:nvPicPr>
          <p:cNvPr id="3994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40200" y="1052513"/>
            <a:ext cx="5578475" cy="6580187"/>
          </a:xfrm>
          <a:prstGeom prst="rect">
            <a:avLst/>
          </a:prstGeom>
          <a:noFill/>
          <a:ln w="9525">
            <a:noFill/>
            <a:miter lim="800000"/>
            <a:headEnd/>
            <a:tailEnd/>
          </a:ln>
        </p:spPr>
      </p:pic>
      <p:sp>
        <p:nvSpPr>
          <p:cNvPr id="39941" name="Rectangle 5"/>
          <p:cNvSpPr>
            <a:spLocks noChangeArrowheads="1"/>
          </p:cNvSpPr>
          <p:nvPr/>
        </p:nvSpPr>
        <p:spPr bwMode="auto">
          <a:xfrm>
            <a:off x="3708400" y="5013325"/>
            <a:ext cx="1368425" cy="865188"/>
          </a:xfrm>
          <a:prstGeom prst="rect">
            <a:avLst/>
          </a:prstGeom>
          <a:solidFill>
            <a:schemeClr val="accent1"/>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a:r>
              <a:rPr lang="ru-RU" sz="3200" b="1">
                <a:solidFill>
                  <a:srgbClr val="009900"/>
                </a:solidFill>
              </a:rPr>
              <a:t>ПБС</a:t>
            </a:r>
          </a:p>
        </p:txBody>
      </p:sp>
      <p:pic>
        <p:nvPicPr>
          <p:cNvPr id="39942" name="Picture 6"/>
          <p:cNvPicPr>
            <a:picLocks noChangeAspect="1" noChangeArrowheads="1"/>
          </p:cNvPicPr>
          <p:nvPr/>
        </p:nvPicPr>
        <p:blipFill>
          <a:blip r:embed="rId5" cstate="print"/>
          <a:srcRect/>
          <a:stretch>
            <a:fillRect/>
          </a:stretch>
        </p:blipFill>
        <p:spPr bwMode="auto">
          <a:xfrm>
            <a:off x="1116013" y="2781300"/>
            <a:ext cx="476250" cy="1104900"/>
          </a:xfrm>
          <a:prstGeom prst="rect">
            <a:avLst/>
          </a:prstGeom>
          <a:noFill/>
          <a:ln w="9525">
            <a:noFill/>
            <a:miter lim="800000"/>
            <a:headEnd/>
            <a:tailEnd/>
          </a:ln>
        </p:spPr>
      </p:pic>
      <p:pic>
        <p:nvPicPr>
          <p:cNvPr id="6554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67400" y="4724400"/>
            <a:ext cx="1893888" cy="1871663"/>
          </a:xfrm>
          <a:prstGeom prst="rect">
            <a:avLst/>
          </a:prstGeom>
          <a:noFill/>
          <a:ln w="9525">
            <a:noFill/>
            <a:miter lim="800000"/>
            <a:headEnd/>
            <a:tailEnd/>
          </a:ln>
        </p:spPr>
      </p:pic>
      <p:sp>
        <p:nvSpPr>
          <p:cNvPr id="39944" name="Rectangle 8"/>
          <p:cNvSpPr>
            <a:spLocks noChangeArrowheads="1"/>
          </p:cNvSpPr>
          <p:nvPr/>
        </p:nvSpPr>
        <p:spPr bwMode="auto">
          <a:xfrm>
            <a:off x="1835150" y="2852738"/>
            <a:ext cx="504825" cy="1008062"/>
          </a:xfrm>
          <a:prstGeom prst="rect">
            <a:avLst/>
          </a:prstGeom>
          <a:solidFill>
            <a:schemeClr val="bg1"/>
          </a:solidFill>
          <a:ln w="9525">
            <a:solidFill>
              <a:schemeClr val="bg1"/>
            </a:solidFill>
            <a:miter lim="800000"/>
            <a:headEnd/>
            <a:tailEnd/>
          </a:ln>
        </p:spPr>
        <p:txBody>
          <a:bodyPr wrap="none" anchor="ctr"/>
          <a:lstStyle/>
          <a:p>
            <a:endParaRPr lang="ru-RU"/>
          </a:p>
        </p:txBody>
      </p:sp>
      <p:pic>
        <p:nvPicPr>
          <p:cNvPr id="65545" name="Picture 9"/>
          <p:cNvPicPr>
            <a:picLocks noChangeAspect="1" noChangeArrowheads="1"/>
          </p:cNvPicPr>
          <p:nvPr/>
        </p:nvPicPr>
        <p:blipFill>
          <a:blip r:embed="rId7" cstate="print"/>
          <a:srcRect/>
          <a:stretch>
            <a:fillRect/>
          </a:stretch>
        </p:blipFill>
        <p:spPr bwMode="auto">
          <a:xfrm>
            <a:off x="1763713" y="2781300"/>
            <a:ext cx="647700" cy="1079500"/>
          </a:xfrm>
          <a:prstGeom prst="rect">
            <a:avLst/>
          </a:prstGeom>
          <a:noFill/>
          <a:ln w="9525">
            <a:noFill/>
            <a:miter lim="800000"/>
            <a:headEnd/>
            <a:tailEnd/>
          </a:ln>
        </p:spPr>
      </p:pic>
      <p:pic>
        <p:nvPicPr>
          <p:cNvPr id="39946" name="Picture 10" descr="MCj02321800000[1]"/>
          <p:cNvPicPr>
            <a:picLocks noChangeAspect="1" noChangeArrowheads="1"/>
          </p:cNvPicPr>
          <p:nvPr/>
        </p:nvPicPr>
        <p:blipFill>
          <a:blip r:embed="rId8" cstate="print"/>
          <a:srcRect/>
          <a:stretch>
            <a:fillRect/>
          </a:stretch>
        </p:blipFill>
        <p:spPr bwMode="auto">
          <a:xfrm>
            <a:off x="1908175" y="544513"/>
            <a:ext cx="792163" cy="752475"/>
          </a:xfrm>
          <a:prstGeom prst="rect">
            <a:avLst/>
          </a:prstGeom>
          <a:noFill/>
          <a:ln w="9525">
            <a:noFill/>
            <a:miter lim="800000"/>
            <a:headEnd/>
            <a:tailEnd/>
          </a:ln>
        </p:spPr>
      </p:pic>
      <p:sp>
        <p:nvSpPr>
          <p:cNvPr id="39947" name="AutoShape 11"/>
          <p:cNvSpPr>
            <a:spLocks noChangeArrowheads="1"/>
          </p:cNvSpPr>
          <p:nvPr/>
        </p:nvSpPr>
        <p:spPr bwMode="auto">
          <a:xfrm flipH="1">
            <a:off x="4716463" y="188913"/>
            <a:ext cx="1943100" cy="1401762"/>
          </a:xfrm>
          <a:prstGeom prst="cloudCallout">
            <a:avLst>
              <a:gd name="adj1" fmla="val -81704"/>
              <a:gd name="adj2" fmla="val 50565"/>
            </a:avLst>
          </a:prstGeom>
          <a:solidFill>
            <a:schemeClr val="accent1"/>
          </a:solidFill>
          <a:ln w="9525">
            <a:solidFill>
              <a:schemeClr val="tx1"/>
            </a:solidFill>
            <a:round/>
            <a:headEnd/>
            <a:tailEnd/>
          </a:ln>
        </p:spPr>
        <p:txBody>
          <a:bodyPr/>
          <a:lstStyle/>
          <a:p>
            <a:pPr algn="ctr"/>
            <a:endParaRPr lang="ru-RU"/>
          </a:p>
        </p:txBody>
      </p:sp>
      <p:sp>
        <p:nvSpPr>
          <p:cNvPr id="65548" name="AutoShape 12"/>
          <p:cNvSpPr>
            <a:spLocks noChangeArrowheads="1"/>
          </p:cNvSpPr>
          <p:nvPr/>
        </p:nvSpPr>
        <p:spPr bwMode="auto">
          <a:xfrm>
            <a:off x="5292725" y="620713"/>
            <a:ext cx="863600" cy="725487"/>
          </a:xfrm>
          <a:custGeom>
            <a:avLst/>
            <a:gdLst>
              <a:gd name="T0" fmla="*/ 17359918 w 21600"/>
              <a:gd name="T1" fmla="*/ 2467193 h 21600"/>
              <a:gd name="T2" fmla="*/ 4680472 w 21600"/>
              <a:gd name="T3" fmla="*/ 12183614 h 21600"/>
              <a:gd name="T4" fmla="*/ 17359918 w 21600"/>
              <a:gd name="T5" fmla="*/ 24367193 h 21600"/>
              <a:gd name="T6" fmla="*/ 29847534 w 21600"/>
              <a:gd name="T7" fmla="*/ 12183614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EE1302"/>
          </a:solidFill>
          <a:ln w="9525">
            <a:solidFill>
              <a:schemeClr val="tx1"/>
            </a:solidFill>
            <a:miter lim="800000"/>
            <a:headEnd/>
            <a:tailEnd/>
          </a:ln>
        </p:spPr>
        <p:txBody>
          <a:bodyPr wrap="none" anchor="ctr"/>
          <a:lstStyle/>
          <a:p>
            <a:endParaRPr lang="ru-RU"/>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55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5545"/>
                                        </p:tgtEl>
                                        <p:attrNameLst>
                                          <p:attrName>style.visibility</p:attrName>
                                        </p:attrNameLst>
                                      </p:cBhvr>
                                      <p:to>
                                        <p:strVal val="visible"/>
                                      </p:to>
                                    </p:set>
                                    <p:animEffect transition="in" filter="wipe(down)">
                                      <p:cBhvr>
                                        <p:cTn id="11" dur="2000"/>
                                        <p:tgtEl>
                                          <p:spTgt spid="65545"/>
                                        </p:tgtEl>
                                      </p:cBhvr>
                                    </p:animEffect>
                                  </p:childTnLst>
                                </p:cTn>
                              </p:par>
                              <p:par>
                                <p:cTn id="12" presetID="23" presetClass="entr" presetSubtype="16" fill="hold" nodeType="withEffect">
                                  <p:stCondLst>
                                    <p:cond delay="0"/>
                                  </p:stCondLst>
                                  <p:childTnLst>
                                    <p:set>
                                      <p:cBhvr>
                                        <p:cTn id="13" dur="1" fill="hold">
                                          <p:stCondLst>
                                            <p:cond delay="0"/>
                                          </p:stCondLst>
                                        </p:cTn>
                                        <p:tgtEl>
                                          <p:spTgt spid="65543"/>
                                        </p:tgtEl>
                                        <p:attrNameLst>
                                          <p:attrName>style.visibility</p:attrName>
                                        </p:attrNameLst>
                                      </p:cBhvr>
                                      <p:to>
                                        <p:strVal val="visible"/>
                                      </p:to>
                                    </p:set>
                                    <p:anim calcmode="lin" valueType="num">
                                      <p:cBhvr>
                                        <p:cTn id="14" dur="2000" fill="hold"/>
                                        <p:tgtEl>
                                          <p:spTgt spid="65543"/>
                                        </p:tgtEl>
                                        <p:attrNameLst>
                                          <p:attrName>ppt_w</p:attrName>
                                        </p:attrNameLst>
                                      </p:cBhvr>
                                      <p:tavLst>
                                        <p:tav tm="0">
                                          <p:val>
                                            <p:fltVal val="0"/>
                                          </p:val>
                                        </p:tav>
                                        <p:tav tm="100000">
                                          <p:val>
                                            <p:strVal val="#ppt_w"/>
                                          </p:val>
                                        </p:tav>
                                      </p:tavLst>
                                    </p:anim>
                                    <p:anim calcmode="lin" valueType="num">
                                      <p:cBhvr>
                                        <p:cTn id="15" dur="2000" fill="hold"/>
                                        <p:tgtEl>
                                          <p:spTgt spid="65543"/>
                                        </p:tgtEl>
                                        <p:attrNameLst>
                                          <p:attrName>ppt_h</p:attrName>
                                        </p:attrNameLst>
                                      </p:cBhvr>
                                      <p:tavLst>
                                        <p:tav tm="0">
                                          <p:val>
                                            <p:fltVal val="0"/>
                                          </p:val>
                                        </p:tav>
                                        <p:tav tm="100000">
                                          <p:val>
                                            <p:strVal val="#ppt_h"/>
                                          </p:val>
                                        </p:tav>
                                      </p:tavLst>
                                    </p:anim>
                                  </p:childTnLst>
                                </p:cTn>
                              </p:par>
                              <p:par>
                                <p:cTn id="16" presetID="0" presetClass="path" presetSubtype="0" accel="50000" decel="50000" fill="hold" grpId="1" nodeType="withEffect">
                                  <p:stCondLst>
                                    <p:cond delay="0"/>
                                  </p:stCondLst>
                                  <p:childTnLst>
                                    <p:animMotion origin="layout" path="M -8.33333E-7 -1.04046E-6 C 0.00122 -0.01318 0.00226 -0.02358 0.00521 -0.03607 C 0.01267 -0.01457 0.01024 -0.02474 0.01024 0.01688 C 0.01024 0.02035 0.00903 0.01041 0.00868 0.00717 C 0.00451 -0.02081 0.00886 0.00463 0.00521 -0.01665 C 0.00087 0.01434 0.00052 0.05087 0.00347 -0.0504 C 0.01198 -0.04439 0.01458 -0.03815 0.01875 -0.02636 C 0.01823 -0.01919 0.0184 -0.01179 0.01719 -0.00462 C 0.01649 -0.00208 0.01372 -0.00023 0.01372 0.00254 C 0.01372 0.00994 0.01597 0.01688 0.01719 0.02405 C 0.01875 0.02174 0.03195 0.00439 0.03229 -1.04046E-6 C 0.0342 -0.0185 0.0309 -0.02751 0.02743 -0.04324 C 0.025 -0.04162 0.02188 -0.04139 0.02066 -0.03838 C 0.01563 -0.02543 0.0184 -0.0141 0.0257 -0.00717 C 0.0283 0.00463 0.02899 0.01156 0.02743 0.02405 C 0.01458 0.0222 0.00833 0.02567 0.00174 0.01202 C 0.00226 0.00093 0.00261 -0.0104 0.00347 -0.0215 C 0.00399 -0.02728 0.00886 -0.03468 0.00347 -0.04069 C -0.00035 -0.04485 -0.00573 -0.04393 -0.01024 -0.04555 C -0.01389 -0.02659 -0.01684 -0.01988 -0.01024 0.00254 C -0.00799 0.00971 0.00017 0.01688 0.00521 0.02174 C 0.00469 0.01364 0.00434 0.00555 0.00347 -0.00231 C 0.00278 -0.00879 -8.33333E-7 -0.0215 -8.33333E-7 -0.02127 C 0.00122 -0.02474 0.00156 -0.0289 0.00347 -0.03098 C 0.01372 -0.04324 0.01632 -0.01595 0.02066 -0.00717 C 0.00729 0.00624 0.0059 -0.00046 0.01198 0.01919 C 0.01285 0.02197 0.01406 0.02405 0.01528 0.02636 C 0.01858 -0.00855 0.01823 0.00393 0.01528 -0.0504 C 0.01528 -0.05295 0.01198 -0.05734 0.01372 -0.05734 C 0.01892 -0.05734 0.02639 -0.04139 0.02899 -0.03607 C 0.02795 -0.03329 0.02743 -0.02983 0.0257 -0.02867 C 0.00747 -0.01711 0.01806 -0.03561 0.01024 -0.01919 C 0.01285 0.00116 0.0099 -0.00717 0.02066 -1.04046E-6 " pathEditMode="relative" rAng="0" ptsTypes="ffffffffffffffffffffffffffffffffA">
                                      <p:cBhvr>
                                        <p:cTn id="17" dur="2000" fill="hold"/>
                                        <p:tgtEl>
                                          <p:spTgt spid="65548"/>
                                        </p:tgtEl>
                                        <p:attrNameLst>
                                          <p:attrName>ppt_x</p:attrName>
                                          <p:attrName>ppt_y</p:attrName>
                                        </p:attrNameLst>
                                      </p:cBhvr>
                                      <p:rCtr x="9" y="-3"/>
                                    </p:animMotion>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nodeType="clickEffect">
                                  <p:stCondLst>
                                    <p:cond delay="0"/>
                                  </p:stCondLst>
                                  <p:childTnLst>
                                    <p:animEffect transition="out" filter="wipe(up)">
                                      <p:cBhvr>
                                        <p:cTn id="21" dur="3000"/>
                                        <p:tgtEl>
                                          <p:spTgt spid="65545"/>
                                        </p:tgtEl>
                                      </p:cBhvr>
                                    </p:animEffect>
                                    <p:set>
                                      <p:cBhvr>
                                        <p:cTn id="22" dur="1" fill="hold">
                                          <p:stCondLst>
                                            <p:cond delay="2999"/>
                                          </p:stCondLst>
                                        </p:cTn>
                                        <p:tgtEl>
                                          <p:spTgt spid="65545"/>
                                        </p:tgtEl>
                                        <p:attrNameLst>
                                          <p:attrName>style.visibility</p:attrName>
                                        </p:attrNameLst>
                                      </p:cBhvr>
                                      <p:to>
                                        <p:strVal val="hidden"/>
                                      </p:to>
                                    </p:set>
                                  </p:childTnLst>
                                </p:cTn>
                              </p:par>
                              <p:par>
                                <p:cTn id="23" presetID="22" presetClass="exit" presetSubtype="8" fill="hold" nodeType="withEffect">
                                  <p:stCondLst>
                                    <p:cond delay="0"/>
                                  </p:stCondLst>
                                  <p:childTnLst>
                                    <p:animEffect transition="out" filter="wipe(left)">
                                      <p:cBhvr>
                                        <p:cTn id="24" dur="3000"/>
                                        <p:tgtEl>
                                          <p:spTgt spid="65543"/>
                                        </p:tgtEl>
                                      </p:cBhvr>
                                    </p:animEffect>
                                    <p:set>
                                      <p:cBhvr>
                                        <p:cTn id="25" dur="1" fill="hold">
                                          <p:stCondLst>
                                            <p:cond delay="2999"/>
                                          </p:stCondLst>
                                        </p:cTn>
                                        <p:tgtEl>
                                          <p:spTgt spid="65543"/>
                                        </p:tgtEl>
                                        <p:attrNameLst>
                                          <p:attrName>style.visibility</p:attrName>
                                        </p:attrNameLst>
                                      </p:cBhvr>
                                      <p:to>
                                        <p:strVal val="hidden"/>
                                      </p:to>
                                    </p:set>
                                  </p:childTnLst>
                                </p:cTn>
                              </p:par>
                              <p:par>
                                <p:cTn id="26" presetID="0" presetClass="path" presetSubtype="0" accel="50000" decel="50000" fill="hold" grpId="2" nodeType="withEffect">
                                  <p:stCondLst>
                                    <p:cond delay="0"/>
                                  </p:stCondLst>
                                  <p:childTnLst>
                                    <p:animMotion origin="layout" path="M 8.33333E-7 2.31214E-6 C 8.33333E-7 0.00231 -0.00017 0.00439 0.00017 0.00647 C 0.00017 0.0067 0.00104 0.00647 0.00139 0.00647 C 0.00208 0.00601 0.00191 0.00532 0.00208 0.00508 C 0.00208 0.00323 0.00191 0.00138 0.00226 -0.00046 C 0.00226 -0.0007 0.00278 -0.00116 0.00312 -0.00093 C 0.00347 -0.00046 0.00347 2.31214E-6 0.00347 0.00069 C 0.00347 0.00208 0.00347 0.0037 0.0033 0.00532 C 0.00312 0.00578 0.00295 0.00647 0.00278 0.00693 C 0.0026 0.00717 0.00226 0.0074 0.0026 0.00763 C 0.00278 0.00763 0.00312 0.00717 0.00347 0.00717 C 0.00469 0.00578 0.00434 0.00647 0.00486 0.00532 C 0.00486 0.00323 0.00469 0.00092 0.00521 -0.00139 C 0.00521 -0.00185 0.0059 -0.00255 0.0059 -0.00231 C 0.00608 0.00046 0.00573 0.00323 0.00555 0.00578 C 0.00555 0.00624 0.00486 0.00693 0.00538 0.0074 C 0.00555 0.00763 0.00625 0.00693 0.0066 0.00693 C 0.00694 0.00647 0.00729 0.00601 0.00764 0.00532 C 0.00816 0.00485 0.00729 0.00439 0.00712 0.00393 C 0.00677 0.00254 0.00573 0.00138 0.00538 0.00023 C 0.00521 -0.00046 0.00538 -0.00116 0.00521 -0.00185 C 0.00503 -0.00208 0.00469 -0.00162 0.00451 -0.00139 C 0.00451 -0.00116 0.00434 -0.00093 0.00434 -0.00046 C 0.00399 0.00138 0.00451 0.00046 0.00347 0.00162 C 0.00347 0.00185 0.0033 0.00254 0.00312 0.003 C 0.00295 0.00323 0.0026 0.00323 0.0026 0.00347 C 0.00226 0.00416 0.00208 0.00485 0.00174 0.00555 C 0.00191 0.00416 0.00191 -0.00046 0.00312 -0.00185 " pathEditMode="relative" rAng="0" ptsTypes="fffffffffffffffffffffffffffA">
                                      <p:cBhvr>
                                        <p:cTn id="27" dur="3000" fill="hold"/>
                                        <p:tgtEl>
                                          <p:spTgt spid="65548"/>
                                        </p:tgtEl>
                                        <p:attrNameLst>
                                          <p:attrName>ppt_x</p:attrName>
                                          <p:attrName>ppt_y</p:attrName>
                                        </p:attrNameLst>
                                      </p:cBhvr>
                                      <p:rCtr x="4"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8" grpId="0" animBg="1"/>
      <p:bldP spid="65548" grpId="1" animBg="1"/>
      <p:bldP spid="6554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4213" y="0"/>
            <a:ext cx="4321175" cy="3530600"/>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260475" y="1773238"/>
            <a:ext cx="7019925" cy="5556250"/>
          </a:xfrm>
          <a:prstGeom prst="rect">
            <a:avLst/>
          </a:prstGeom>
          <a:noFill/>
          <a:ln w="9525">
            <a:noFill/>
            <a:miter lim="800000"/>
            <a:headEnd/>
            <a:tailEnd/>
          </a:ln>
        </p:spPr>
      </p:pic>
      <p:pic>
        <p:nvPicPr>
          <p:cNvPr id="4096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40200" y="1052513"/>
            <a:ext cx="5578475" cy="6580187"/>
          </a:xfrm>
          <a:prstGeom prst="rect">
            <a:avLst/>
          </a:prstGeom>
          <a:noFill/>
          <a:ln w="9525">
            <a:noFill/>
            <a:miter lim="800000"/>
            <a:headEnd/>
            <a:tailEnd/>
          </a:ln>
        </p:spPr>
      </p:pic>
      <p:sp>
        <p:nvSpPr>
          <p:cNvPr id="40965" name="Rectangle 5"/>
          <p:cNvSpPr>
            <a:spLocks noChangeArrowheads="1"/>
          </p:cNvSpPr>
          <p:nvPr/>
        </p:nvSpPr>
        <p:spPr bwMode="auto">
          <a:xfrm>
            <a:off x="3708400" y="5013325"/>
            <a:ext cx="1368425" cy="865188"/>
          </a:xfrm>
          <a:prstGeom prst="rect">
            <a:avLst/>
          </a:prstGeom>
          <a:solidFill>
            <a:schemeClr val="accent1"/>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a:r>
              <a:rPr lang="ru-RU" sz="3200" b="1">
                <a:solidFill>
                  <a:srgbClr val="009900"/>
                </a:solidFill>
              </a:rPr>
              <a:t>ПБС</a:t>
            </a:r>
          </a:p>
        </p:txBody>
      </p:sp>
      <p:pic>
        <p:nvPicPr>
          <p:cNvPr id="40966" name="Picture 6"/>
          <p:cNvPicPr>
            <a:picLocks noChangeAspect="1" noChangeArrowheads="1"/>
          </p:cNvPicPr>
          <p:nvPr/>
        </p:nvPicPr>
        <p:blipFill>
          <a:blip r:embed="rId5" cstate="print"/>
          <a:srcRect/>
          <a:stretch>
            <a:fillRect/>
          </a:stretch>
        </p:blipFill>
        <p:spPr bwMode="auto">
          <a:xfrm>
            <a:off x="1116013" y="2781300"/>
            <a:ext cx="476250" cy="1104900"/>
          </a:xfrm>
          <a:prstGeom prst="rect">
            <a:avLst/>
          </a:prstGeom>
          <a:noFill/>
          <a:ln w="9525">
            <a:noFill/>
            <a:miter lim="800000"/>
            <a:headEnd/>
            <a:tailEnd/>
          </a:ln>
        </p:spPr>
      </p:pic>
      <p:pic>
        <p:nvPicPr>
          <p:cNvPr id="6656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67400" y="4724400"/>
            <a:ext cx="1893888" cy="1871663"/>
          </a:xfrm>
          <a:prstGeom prst="rect">
            <a:avLst/>
          </a:prstGeom>
          <a:noFill/>
          <a:ln w="9525">
            <a:noFill/>
            <a:miter lim="800000"/>
            <a:headEnd/>
            <a:tailEnd/>
          </a:ln>
        </p:spPr>
      </p:pic>
      <p:sp>
        <p:nvSpPr>
          <p:cNvPr id="40968" name="Rectangle 8"/>
          <p:cNvSpPr>
            <a:spLocks noChangeArrowheads="1"/>
          </p:cNvSpPr>
          <p:nvPr/>
        </p:nvSpPr>
        <p:spPr bwMode="auto">
          <a:xfrm>
            <a:off x="1835150" y="2852738"/>
            <a:ext cx="504825" cy="1008062"/>
          </a:xfrm>
          <a:prstGeom prst="rect">
            <a:avLst/>
          </a:prstGeom>
          <a:solidFill>
            <a:schemeClr val="bg1"/>
          </a:solidFill>
          <a:ln w="9525">
            <a:solidFill>
              <a:schemeClr val="bg1"/>
            </a:solidFill>
            <a:miter lim="800000"/>
            <a:headEnd/>
            <a:tailEnd/>
          </a:ln>
        </p:spPr>
        <p:txBody>
          <a:bodyPr wrap="none" anchor="ctr"/>
          <a:lstStyle/>
          <a:p>
            <a:endParaRPr lang="ru-RU"/>
          </a:p>
        </p:txBody>
      </p:sp>
      <p:pic>
        <p:nvPicPr>
          <p:cNvPr id="66569" name="Picture 9"/>
          <p:cNvPicPr>
            <a:picLocks noChangeAspect="1" noChangeArrowheads="1"/>
          </p:cNvPicPr>
          <p:nvPr/>
        </p:nvPicPr>
        <p:blipFill>
          <a:blip r:embed="rId7" cstate="print"/>
          <a:srcRect/>
          <a:stretch>
            <a:fillRect/>
          </a:stretch>
        </p:blipFill>
        <p:spPr bwMode="auto">
          <a:xfrm>
            <a:off x="1763713" y="2781300"/>
            <a:ext cx="647700" cy="1079500"/>
          </a:xfrm>
          <a:prstGeom prst="rect">
            <a:avLst/>
          </a:prstGeom>
          <a:noFill/>
          <a:ln w="9525">
            <a:noFill/>
            <a:miter lim="800000"/>
            <a:headEnd/>
            <a:tailEnd/>
          </a:ln>
        </p:spPr>
      </p:pic>
      <p:pic>
        <p:nvPicPr>
          <p:cNvPr id="40970" name="Picture 10" descr="MCj02321800000[1]"/>
          <p:cNvPicPr>
            <a:picLocks noChangeAspect="1" noChangeArrowheads="1"/>
          </p:cNvPicPr>
          <p:nvPr/>
        </p:nvPicPr>
        <p:blipFill>
          <a:blip r:embed="rId8" cstate="print"/>
          <a:srcRect/>
          <a:stretch>
            <a:fillRect/>
          </a:stretch>
        </p:blipFill>
        <p:spPr bwMode="auto">
          <a:xfrm>
            <a:off x="1908175" y="544513"/>
            <a:ext cx="792163" cy="752475"/>
          </a:xfrm>
          <a:prstGeom prst="rect">
            <a:avLst/>
          </a:prstGeom>
          <a:noFill/>
          <a:ln w="9525">
            <a:noFill/>
            <a:miter lim="800000"/>
            <a:headEnd/>
            <a:tailEnd/>
          </a:ln>
        </p:spPr>
      </p:pic>
      <p:sp>
        <p:nvSpPr>
          <p:cNvPr id="40971" name="AutoShape 11"/>
          <p:cNvSpPr>
            <a:spLocks noChangeArrowheads="1"/>
          </p:cNvSpPr>
          <p:nvPr/>
        </p:nvSpPr>
        <p:spPr bwMode="auto">
          <a:xfrm flipH="1">
            <a:off x="4716463" y="188913"/>
            <a:ext cx="1943100" cy="1401762"/>
          </a:xfrm>
          <a:prstGeom prst="cloudCallout">
            <a:avLst>
              <a:gd name="adj1" fmla="val -81704"/>
              <a:gd name="adj2" fmla="val 50565"/>
            </a:avLst>
          </a:prstGeom>
          <a:solidFill>
            <a:schemeClr val="accent1"/>
          </a:solidFill>
          <a:ln w="9525">
            <a:solidFill>
              <a:schemeClr val="tx1"/>
            </a:solidFill>
            <a:round/>
            <a:headEnd/>
            <a:tailEnd/>
          </a:ln>
        </p:spPr>
        <p:txBody>
          <a:bodyPr/>
          <a:lstStyle/>
          <a:p>
            <a:pPr algn="ctr"/>
            <a:endParaRPr lang="ru-RU"/>
          </a:p>
        </p:txBody>
      </p:sp>
      <p:sp>
        <p:nvSpPr>
          <p:cNvPr id="66572" name="AutoShape 12"/>
          <p:cNvSpPr>
            <a:spLocks noChangeArrowheads="1"/>
          </p:cNvSpPr>
          <p:nvPr/>
        </p:nvSpPr>
        <p:spPr bwMode="auto">
          <a:xfrm>
            <a:off x="5292725" y="620713"/>
            <a:ext cx="863600" cy="725487"/>
          </a:xfrm>
          <a:custGeom>
            <a:avLst/>
            <a:gdLst>
              <a:gd name="T0" fmla="*/ 17359918 w 21600"/>
              <a:gd name="T1" fmla="*/ 2467193 h 21600"/>
              <a:gd name="T2" fmla="*/ 4680472 w 21600"/>
              <a:gd name="T3" fmla="*/ 12183614 h 21600"/>
              <a:gd name="T4" fmla="*/ 17359918 w 21600"/>
              <a:gd name="T5" fmla="*/ 24367193 h 21600"/>
              <a:gd name="T6" fmla="*/ 29847534 w 21600"/>
              <a:gd name="T7" fmla="*/ 12183614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EE1302"/>
          </a:solidFill>
          <a:ln w="9525">
            <a:solidFill>
              <a:schemeClr val="tx1"/>
            </a:solidFill>
            <a:miter lim="800000"/>
            <a:headEnd/>
            <a:tailEnd/>
          </a:ln>
        </p:spPr>
        <p:txBody>
          <a:bodyPr wrap="none" anchor="ctr"/>
          <a:lstStyle/>
          <a:p>
            <a:endParaRPr lang="ru-RU"/>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6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6569"/>
                                        </p:tgtEl>
                                        <p:attrNameLst>
                                          <p:attrName>style.visibility</p:attrName>
                                        </p:attrNameLst>
                                      </p:cBhvr>
                                      <p:to>
                                        <p:strVal val="visible"/>
                                      </p:to>
                                    </p:set>
                                    <p:animEffect transition="in" filter="wipe(down)">
                                      <p:cBhvr>
                                        <p:cTn id="11" dur="2000"/>
                                        <p:tgtEl>
                                          <p:spTgt spid="66569"/>
                                        </p:tgtEl>
                                      </p:cBhvr>
                                    </p:animEffect>
                                  </p:childTnLst>
                                </p:cTn>
                              </p:par>
                              <p:par>
                                <p:cTn id="12" presetID="23" presetClass="entr" presetSubtype="16" fill="hold" nodeType="withEffect">
                                  <p:stCondLst>
                                    <p:cond delay="0"/>
                                  </p:stCondLst>
                                  <p:childTnLst>
                                    <p:set>
                                      <p:cBhvr>
                                        <p:cTn id="13" dur="1" fill="hold">
                                          <p:stCondLst>
                                            <p:cond delay="0"/>
                                          </p:stCondLst>
                                        </p:cTn>
                                        <p:tgtEl>
                                          <p:spTgt spid="66567"/>
                                        </p:tgtEl>
                                        <p:attrNameLst>
                                          <p:attrName>style.visibility</p:attrName>
                                        </p:attrNameLst>
                                      </p:cBhvr>
                                      <p:to>
                                        <p:strVal val="visible"/>
                                      </p:to>
                                    </p:set>
                                    <p:anim calcmode="lin" valueType="num">
                                      <p:cBhvr>
                                        <p:cTn id="14" dur="2000" fill="hold"/>
                                        <p:tgtEl>
                                          <p:spTgt spid="66567"/>
                                        </p:tgtEl>
                                        <p:attrNameLst>
                                          <p:attrName>ppt_w</p:attrName>
                                        </p:attrNameLst>
                                      </p:cBhvr>
                                      <p:tavLst>
                                        <p:tav tm="0">
                                          <p:val>
                                            <p:fltVal val="0"/>
                                          </p:val>
                                        </p:tav>
                                        <p:tav tm="100000">
                                          <p:val>
                                            <p:strVal val="#ppt_w"/>
                                          </p:val>
                                        </p:tav>
                                      </p:tavLst>
                                    </p:anim>
                                    <p:anim calcmode="lin" valueType="num">
                                      <p:cBhvr>
                                        <p:cTn id="15" dur="2000" fill="hold"/>
                                        <p:tgtEl>
                                          <p:spTgt spid="66567"/>
                                        </p:tgtEl>
                                        <p:attrNameLst>
                                          <p:attrName>ppt_h</p:attrName>
                                        </p:attrNameLst>
                                      </p:cBhvr>
                                      <p:tavLst>
                                        <p:tav tm="0">
                                          <p:val>
                                            <p:fltVal val="0"/>
                                          </p:val>
                                        </p:tav>
                                        <p:tav tm="100000">
                                          <p:val>
                                            <p:strVal val="#ppt_h"/>
                                          </p:val>
                                        </p:tav>
                                      </p:tavLst>
                                    </p:anim>
                                  </p:childTnLst>
                                </p:cTn>
                              </p:par>
                              <p:par>
                                <p:cTn id="16" presetID="0" presetClass="path" presetSubtype="0" accel="50000" decel="50000" fill="hold" grpId="1" nodeType="withEffect">
                                  <p:stCondLst>
                                    <p:cond delay="0"/>
                                  </p:stCondLst>
                                  <p:childTnLst>
                                    <p:animMotion origin="layout" path="M -8.33333E-7 -1.04046E-6 C 0.00122 -0.01318 0.00226 -0.02358 0.00521 -0.03607 C 0.01267 -0.01457 0.01024 -0.02474 0.01024 0.01688 C 0.01024 0.02035 0.00903 0.01041 0.00868 0.00717 C 0.00451 -0.02081 0.00886 0.00463 0.00521 -0.01665 C 0.00087 0.01434 0.00052 0.05087 0.00347 -0.0504 C 0.01198 -0.04439 0.01458 -0.03815 0.01875 -0.02636 C 0.01823 -0.01919 0.0184 -0.01179 0.01719 -0.00462 C 0.01649 -0.00208 0.01372 -0.00023 0.01372 0.00254 C 0.01372 0.00994 0.01597 0.01688 0.01719 0.02405 C 0.01875 0.02174 0.03195 0.00439 0.03229 -1.04046E-6 C 0.0342 -0.0185 0.0309 -0.02751 0.02743 -0.04324 C 0.025 -0.04162 0.02188 -0.04139 0.02066 -0.03838 C 0.01563 -0.02543 0.0184 -0.0141 0.0257 -0.00717 C 0.0283 0.00463 0.02899 0.01156 0.02743 0.02405 C 0.01458 0.0222 0.00833 0.02567 0.00174 0.01202 C 0.00226 0.00093 0.00261 -0.0104 0.00347 -0.0215 C 0.00399 -0.02728 0.00886 -0.03468 0.00347 -0.04069 C -0.00035 -0.04485 -0.00573 -0.04393 -0.01024 -0.04555 C -0.01389 -0.02659 -0.01684 -0.01988 -0.01024 0.00254 C -0.00799 0.00971 0.00017 0.01688 0.00521 0.02174 C 0.00469 0.01364 0.00434 0.00555 0.00347 -0.00231 C 0.00278 -0.00879 -8.33333E-7 -0.0215 -8.33333E-7 -0.02127 C 0.00122 -0.02474 0.00156 -0.0289 0.00347 -0.03098 C 0.01372 -0.04324 0.01632 -0.01595 0.02066 -0.00717 C 0.00729 0.00624 0.0059 -0.00046 0.01198 0.01919 C 0.01285 0.02197 0.01406 0.02405 0.01528 0.02636 C 0.01858 -0.00855 0.01823 0.00393 0.01528 -0.0504 C 0.01528 -0.05295 0.01198 -0.05734 0.01372 -0.05734 C 0.01892 -0.05734 0.02639 -0.04139 0.02899 -0.03607 C 0.02795 -0.03329 0.02743 -0.02983 0.0257 -0.02867 C 0.00747 -0.01711 0.01806 -0.03561 0.01024 -0.01919 C 0.01285 0.00116 0.0099 -0.00717 0.02066 -1.04046E-6 " pathEditMode="relative" rAng="0" ptsTypes="ffffffffffffffffffffffffffffffffA">
                                      <p:cBhvr>
                                        <p:cTn id="17" dur="2000" fill="hold"/>
                                        <p:tgtEl>
                                          <p:spTgt spid="66572"/>
                                        </p:tgtEl>
                                        <p:attrNameLst>
                                          <p:attrName>ppt_x</p:attrName>
                                          <p:attrName>ppt_y</p:attrName>
                                        </p:attrNameLst>
                                      </p:cBhvr>
                                      <p:rCtr x="9" y="-3"/>
                                    </p:animMotion>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nodeType="clickEffect">
                                  <p:stCondLst>
                                    <p:cond delay="0"/>
                                  </p:stCondLst>
                                  <p:childTnLst>
                                    <p:animEffect transition="out" filter="wipe(up)">
                                      <p:cBhvr>
                                        <p:cTn id="21" dur="3000"/>
                                        <p:tgtEl>
                                          <p:spTgt spid="66569"/>
                                        </p:tgtEl>
                                      </p:cBhvr>
                                    </p:animEffect>
                                    <p:set>
                                      <p:cBhvr>
                                        <p:cTn id="22" dur="1" fill="hold">
                                          <p:stCondLst>
                                            <p:cond delay="2999"/>
                                          </p:stCondLst>
                                        </p:cTn>
                                        <p:tgtEl>
                                          <p:spTgt spid="66569"/>
                                        </p:tgtEl>
                                        <p:attrNameLst>
                                          <p:attrName>style.visibility</p:attrName>
                                        </p:attrNameLst>
                                      </p:cBhvr>
                                      <p:to>
                                        <p:strVal val="hidden"/>
                                      </p:to>
                                    </p:set>
                                  </p:childTnLst>
                                </p:cTn>
                              </p:par>
                              <p:par>
                                <p:cTn id="23" presetID="22" presetClass="exit" presetSubtype="8" fill="hold" nodeType="withEffect">
                                  <p:stCondLst>
                                    <p:cond delay="0"/>
                                  </p:stCondLst>
                                  <p:childTnLst>
                                    <p:animEffect transition="out" filter="wipe(left)">
                                      <p:cBhvr>
                                        <p:cTn id="24" dur="3000"/>
                                        <p:tgtEl>
                                          <p:spTgt spid="66567"/>
                                        </p:tgtEl>
                                      </p:cBhvr>
                                    </p:animEffect>
                                    <p:set>
                                      <p:cBhvr>
                                        <p:cTn id="25" dur="1" fill="hold">
                                          <p:stCondLst>
                                            <p:cond delay="2999"/>
                                          </p:stCondLst>
                                        </p:cTn>
                                        <p:tgtEl>
                                          <p:spTgt spid="66567"/>
                                        </p:tgtEl>
                                        <p:attrNameLst>
                                          <p:attrName>style.visibility</p:attrName>
                                        </p:attrNameLst>
                                      </p:cBhvr>
                                      <p:to>
                                        <p:strVal val="hidden"/>
                                      </p:to>
                                    </p:set>
                                  </p:childTnLst>
                                </p:cTn>
                              </p:par>
                              <p:par>
                                <p:cTn id="26" presetID="0" presetClass="path" presetSubtype="0" accel="50000" decel="50000" fill="hold" grpId="2" nodeType="withEffect">
                                  <p:stCondLst>
                                    <p:cond delay="0"/>
                                  </p:stCondLst>
                                  <p:childTnLst>
                                    <p:animMotion origin="layout" path="M 8.33333E-7 2.31214E-6 C 8.33333E-7 0.00231 -0.00017 0.00439 0.00017 0.00647 C 0.00017 0.0067 0.00104 0.00647 0.00139 0.00647 C 0.00208 0.00601 0.00191 0.00532 0.00208 0.00508 C 0.00208 0.00323 0.00191 0.00138 0.00226 -0.00046 C 0.00226 -0.0007 0.00278 -0.00116 0.00312 -0.00093 C 0.00347 -0.00046 0.00347 2.31214E-6 0.00347 0.00069 C 0.00347 0.00208 0.00347 0.0037 0.0033 0.00532 C 0.00312 0.00578 0.00295 0.00647 0.00278 0.00693 C 0.0026 0.00717 0.00226 0.0074 0.0026 0.00763 C 0.00278 0.00763 0.00312 0.00717 0.00347 0.00717 C 0.00469 0.00578 0.00434 0.00647 0.00486 0.00532 C 0.00486 0.00323 0.00469 0.00092 0.00521 -0.00139 C 0.00521 -0.00185 0.0059 -0.00255 0.0059 -0.00231 C 0.00608 0.00046 0.00573 0.00323 0.00555 0.00578 C 0.00555 0.00624 0.00486 0.00693 0.00538 0.0074 C 0.00555 0.00763 0.00625 0.00693 0.0066 0.00693 C 0.00694 0.00647 0.00729 0.00601 0.00764 0.00532 C 0.00816 0.00485 0.00729 0.00439 0.00712 0.00393 C 0.00677 0.00254 0.00573 0.00138 0.00538 0.00023 C 0.00521 -0.00046 0.00538 -0.00116 0.00521 -0.00185 C 0.00503 -0.00208 0.00469 -0.00162 0.00451 -0.00139 C 0.00451 -0.00116 0.00434 -0.00093 0.00434 -0.00046 C 0.00399 0.00138 0.00451 0.00046 0.00347 0.00162 C 0.00347 0.00185 0.0033 0.00254 0.00312 0.003 C 0.00295 0.00323 0.0026 0.00323 0.0026 0.00347 C 0.00226 0.00416 0.00208 0.00485 0.00174 0.00555 C 0.00191 0.00416 0.00191 -0.00046 0.00312 -0.00185 " pathEditMode="relative" rAng="0" ptsTypes="fffffffffffffffffffffffffffA">
                                      <p:cBhvr>
                                        <p:cTn id="27" dur="3000" fill="hold"/>
                                        <p:tgtEl>
                                          <p:spTgt spid="66572"/>
                                        </p:tgtEl>
                                        <p:attrNameLst>
                                          <p:attrName>ppt_x</p:attrName>
                                          <p:attrName>ppt_y</p:attrName>
                                        </p:attrNameLst>
                                      </p:cBhvr>
                                      <p:rCtr x="4"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animBg="1"/>
      <p:bldP spid="66572" grpId="1" animBg="1"/>
      <p:bldP spid="66572"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4213" y="0"/>
            <a:ext cx="4321175" cy="3530600"/>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260475" y="1773238"/>
            <a:ext cx="7019925" cy="5556250"/>
          </a:xfrm>
          <a:prstGeom prst="rect">
            <a:avLst/>
          </a:prstGeom>
          <a:noFill/>
          <a:ln w="9525">
            <a:noFill/>
            <a:miter lim="800000"/>
            <a:headEnd/>
            <a:tailEnd/>
          </a:ln>
        </p:spPr>
      </p:pic>
      <p:pic>
        <p:nvPicPr>
          <p:cNvPr id="4198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40200" y="1052513"/>
            <a:ext cx="5578475" cy="6580187"/>
          </a:xfrm>
          <a:prstGeom prst="rect">
            <a:avLst/>
          </a:prstGeom>
          <a:noFill/>
          <a:ln w="9525">
            <a:noFill/>
            <a:miter lim="800000"/>
            <a:headEnd/>
            <a:tailEnd/>
          </a:ln>
        </p:spPr>
      </p:pic>
      <p:sp>
        <p:nvSpPr>
          <p:cNvPr id="41989" name="Rectangle 5"/>
          <p:cNvSpPr>
            <a:spLocks noChangeArrowheads="1"/>
          </p:cNvSpPr>
          <p:nvPr/>
        </p:nvSpPr>
        <p:spPr bwMode="auto">
          <a:xfrm>
            <a:off x="3708400" y="5013325"/>
            <a:ext cx="1368425" cy="865188"/>
          </a:xfrm>
          <a:prstGeom prst="rect">
            <a:avLst/>
          </a:prstGeom>
          <a:solidFill>
            <a:schemeClr val="accent1"/>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a:r>
              <a:rPr lang="ru-RU" sz="3200" b="1">
                <a:solidFill>
                  <a:srgbClr val="009900"/>
                </a:solidFill>
              </a:rPr>
              <a:t>ПБС</a:t>
            </a:r>
          </a:p>
        </p:txBody>
      </p:sp>
      <p:pic>
        <p:nvPicPr>
          <p:cNvPr id="41990" name="Picture 6"/>
          <p:cNvPicPr>
            <a:picLocks noChangeAspect="1" noChangeArrowheads="1"/>
          </p:cNvPicPr>
          <p:nvPr/>
        </p:nvPicPr>
        <p:blipFill>
          <a:blip r:embed="rId5" cstate="print"/>
          <a:srcRect/>
          <a:stretch>
            <a:fillRect/>
          </a:stretch>
        </p:blipFill>
        <p:spPr bwMode="auto">
          <a:xfrm>
            <a:off x="1116013" y="2781300"/>
            <a:ext cx="476250" cy="1104900"/>
          </a:xfrm>
          <a:prstGeom prst="rect">
            <a:avLst/>
          </a:prstGeom>
          <a:noFill/>
          <a:ln w="9525">
            <a:noFill/>
            <a:miter lim="800000"/>
            <a:headEnd/>
            <a:tailEnd/>
          </a:ln>
        </p:spPr>
      </p:pic>
      <p:pic>
        <p:nvPicPr>
          <p:cNvPr id="67591"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67400" y="4724400"/>
            <a:ext cx="1893888" cy="1871663"/>
          </a:xfrm>
          <a:prstGeom prst="rect">
            <a:avLst/>
          </a:prstGeom>
          <a:noFill/>
          <a:ln w="9525">
            <a:noFill/>
            <a:miter lim="800000"/>
            <a:headEnd/>
            <a:tailEnd/>
          </a:ln>
        </p:spPr>
      </p:pic>
      <p:sp>
        <p:nvSpPr>
          <p:cNvPr id="41992" name="Rectangle 8"/>
          <p:cNvSpPr>
            <a:spLocks noChangeArrowheads="1"/>
          </p:cNvSpPr>
          <p:nvPr/>
        </p:nvSpPr>
        <p:spPr bwMode="auto">
          <a:xfrm>
            <a:off x="1835150" y="2852738"/>
            <a:ext cx="504825" cy="1008062"/>
          </a:xfrm>
          <a:prstGeom prst="rect">
            <a:avLst/>
          </a:prstGeom>
          <a:solidFill>
            <a:schemeClr val="bg1"/>
          </a:solidFill>
          <a:ln w="9525">
            <a:solidFill>
              <a:schemeClr val="bg1"/>
            </a:solidFill>
            <a:miter lim="800000"/>
            <a:headEnd/>
            <a:tailEnd/>
          </a:ln>
        </p:spPr>
        <p:txBody>
          <a:bodyPr wrap="none" anchor="ctr"/>
          <a:lstStyle/>
          <a:p>
            <a:endParaRPr lang="ru-RU"/>
          </a:p>
        </p:txBody>
      </p:sp>
      <p:pic>
        <p:nvPicPr>
          <p:cNvPr id="67593" name="Picture 9"/>
          <p:cNvPicPr>
            <a:picLocks noChangeAspect="1" noChangeArrowheads="1"/>
          </p:cNvPicPr>
          <p:nvPr/>
        </p:nvPicPr>
        <p:blipFill>
          <a:blip r:embed="rId7" cstate="print"/>
          <a:srcRect/>
          <a:stretch>
            <a:fillRect/>
          </a:stretch>
        </p:blipFill>
        <p:spPr bwMode="auto">
          <a:xfrm>
            <a:off x="1763713" y="2781300"/>
            <a:ext cx="647700" cy="1079500"/>
          </a:xfrm>
          <a:prstGeom prst="rect">
            <a:avLst/>
          </a:prstGeom>
          <a:noFill/>
          <a:ln w="9525">
            <a:noFill/>
            <a:miter lim="800000"/>
            <a:headEnd/>
            <a:tailEnd/>
          </a:ln>
        </p:spPr>
      </p:pic>
      <p:pic>
        <p:nvPicPr>
          <p:cNvPr id="41994" name="Picture 10" descr="MCj02321800000[1]"/>
          <p:cNvPicPr>
            <a:picLocks noChangeAspect="1" noChangeArrowheads="1"/>
          </p:cNvPicPr>
          <p:nvPr/>
        </p:nvPicPr>
        <p:blipFill>
          <a:blip r:embed="rId8" cstate="print"/>
          <a:srcRect/>
          <a:stretch>
            <a:fillRect/>
          </a:stretch>
        </p:blipFill>
        <p:spPr bwMode="auto">
          <a:xfrm>
            <a:off x="1908175" y="544513"/>
            <a:ext cx="792163" cy="752475"/>
          </a:xfrm>
          <a:prstGeom prst="rect">
            <a:avLst/>
          </a:prstGeom>
          <a:noFill/>
          <a:ln w="9525">
            <a:noFill/>
            <a:miter lim="800000"/>
            <a:headEnd/>
            <a:tailEnd/>
          </a:ln>
        </p:spPr>
      </p:pic>
      <p:sp>
        <p:nvSpPr>
          <p:cNvPr id="41995" name="AutoShape 11"/>
          <p:cNvSpPr>
            <a:spLocks noChangeArrowheads="1"/>
          </p:cNvSpPr>
          <p:nvPr/>
        </p:nvSpPr>
        <p:spPr bwMode="auto">
          <a:xfrm flipH="1">
            <a:off x="4716463" y="188913"/>
            <a:ext cx="1943100" cy="1401762"/>
          </a:xfrm>
          <a:prstGeom prst="cloudCallout">
            <a:avLst>
              <a:gd name="adj1" fmla="val -81704"/>
              <a:gd name="adj2" fmla="val 50565"/>
            </a:avLst>
          </a:prstGeom>
          <a:solidFill>
            <a:schemeClr val="accent1"/>
          </a:solidFill>
          <a:ln w="9525">
            <a:solidFill>
              <a:schemeClr val="tx1"/>
            </a:solidFill>
            <a:round/>
            <a:headEnd/>
            <a:tailEnd/>
          </a:ln>
        </p:spPr>
        <p:txBody>
          <a:bodyPr/>
          <a:lstStyle/>
          <a:p>
            <a:pPr algn="ctr"/>
            <a:endParaRPr lang="ru-RU"/>
          </a:p>
        </p:txBody>
      </p:sp>
      <p:sp>
        <p:nvSpPr>
          <p:cNvPr id="67596" name="AutoShape 12"/>
          <p:cNvSpPr>
            <a:spLocks noChangeArrowheads="1"/>
          </p:cNvSpPr>
          <p:nvPr/>
        </p:nvSpPr>
        <p:spPr bwMode="auto">
          <a:xfrm>
            <a:off x="5292725" y="620713"/>
            <a:ext cx="863600" cy="725487"/>
          </a:xfrm>
          <a:custGeom>
            <a:avLst/>
            <a:gdLst>
              <a:gd name="T0" fmla="*/ 17359918 w 21600"/>
              <a:gd name="T1" fmla="*/ 2467193 h 21600"/>
              <a:gd name="T2" fmla="*/ 4680472 w 21600"/>
              <a:gd name="T3" fmla="*/ 12183614 h 21600"/>
              <a:gd name="T4" fmla="*/ 17359918 w 21600"/>
              <a:gd name="T5" fmla="*/ 24367193 h 21600"/>
              <a:gd name="T6" fmla="*/ 29847534 w 21600"/>
              <a:gd name="T7" fmla="*/ 12183614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EE1302"/>
          </a:solidFill>
          <a:ln w="9525">
            <a:solidFill>
              <a:schemeClr val="tx1"/>
            </a:solidFill>
            <a:miter lim="800000"/>
            <a:headEnd/>
            <a:tailEnd/>
          </a:ln>
        </p:spPr>
        <p:txBody>
          <a:bodyPr wrap="none" anchor="ctr"/>
          <a:lstStyle/>
          <a:p>
            <a:endParaRPr lang="ru-RU"/>
          </a:p>
        </p:txBody>
      </p:sp>
      <p:pic>
        <p:nvPicPr>
          <p:cNvPr id="67597"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908175" y="1412875"/>
            <a:ext cx="1152525" cy="1077913"/>
          </a:xfrm>
          <a:prstGeom prst="rect">
            <a:avLst/>
          </a:prstGeom>
          <a:noFill/>
          <a:ln w="9525">
            <a:noFill/>
            <a:miter lim="800000"/>
            <a:headEnd/>
            <a:tailEnd/>
          </a:ln>
        </p:spPr>
      </p:pic>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67597"/>
                                        </p:tgtEl>
                                        <p:attrNameLst>
                                          <p:attrName>style.visibility</p:attrName>
                                        </p:attrNameLst>
                                      </p:cBhvr>
                                      <p:to>
                                        <p:strVal val="visible"/>
                                      </p:to>
                                    </p:set>
                                    <p:anim calcmode="lin" valueType="num">
                                      <p:cBhvr>
                                        <p:cTn id="7" dur="1000" fill="hold"/>
                                        <p:tgtEl>
                                          <p:spTgt spid="67597"/>
                                        </p:tgtEl>
                                        <p:attrNameLst>
                                          <p:attrName>ppt_x</p:attrName>
                                        </p:attrNameLst>
                                      </p:cBhvr>
                                      <p:tavLst>
                                        <p:tav tm="0">
                                          <p:val>
                                            <p:strVal val="#ppt_x"/>
                                          </p:val>
                                        </p:tav>
                                        <p:tav tm="100000">
                                          <p:val>
                                            <p:strVal val="#ppt_x"/>
                                          </p:val>
                                        </p:tav>
                                      </p:tavLst>
                                    </p:anim>
                                    <p:anim calcmode="lin" valueType="num">
                                      <p:cBhvr>
                                        <p:cTn id="8" dur="1000" fill="hold"/>
                                        <p:tgtEl>
                                          <p:spTgt spid="67597"/>
                                        </p:tgtEl>
                                        <p:attrNameLst>
                                          <p:attrName>ppt_y</p:attrName>
                                        </p:attrNameLst>
                                      </p:cBhvr>
                                      <p:tavLst>
                                        <p:tav tm="0">
                                          <p:val>
                                            <p:strVal val="#ppt_y+#ppt_h/2"/>
                                          </p:val>
                                        </p:tav>
                                        <p:tav tm="100000">
                                          <p:val>
                                            <p:strVal val="#ppt_y"/>
                                          </p:val>
                                        </p:tav>
                                      </p:tavLst>
                                    </p:anim>
                                    <p:anim calcmode="lin" valueType="num">
                                      <p:cBhvr>
                                        <p:cTn id="9" dur="1000" fill="hold"/>
                                        <p:tgtEl>
                                          <p:spTgt spid="67597"/>
                                        </p:tgtEl>
                                        <p:attrNameLst>
                                          <p:attrName>ppt_w</p:attrName>
                                        </p:attrNameLst>
                                      </p:cBhvr>
                                      <p:tavLst>
                                        <p:tav tm="0">
                                          <p:val>
                                            <p:strVal val="#ppt_w"/>
                                          </p:val>
                                        </p:tav>
                                        <p:tav tm="100000">
                                          <p:val>
                                            <p:strVal val="#ppt_w"/>
                                          </p:val>
                                        </p:tav>
                                      </p:tavLst>
                                    </p:anim>
                                    <p:anim calcmode="lin" valueType="num">
                                      <p:cBhvr>
                                        <p:cTn id="10" dur="1000" fill="hold"/>
                                        <p:tgtEl>
                                          <p:spTgt spid="67597"/>
                                        </p:tgtEl>
                                        <p:attrNameLst>
                                          <p:attrName>ppt_h</p:attrName>
                                        </p:attrNameLst>
                                      </p:cBhvr>
                                      <p:tavLst>
                                        <p:tav tm="0">
                                          <p:val>
                                            <p:fltVal val="0"/>
                                          </p:val>
                                        </p:tav>
                                        <p:tav tm="100000">
                                          <p:val>
                                            <p:strVal val="#ppt_h"/>
                                          </p:val>
                                        </p:tav>
                                      </p:tavLst>
                                    </p:anim>
                                  </p:childTnLst>
                                </p:cTn>
                              </p:par>
                              <p:par>
                                <p:cTn id="11" presetID="1" presetClass="entr" presetSubtype="0" fill="hold" grpId="0" nodeType="withEffect">
                                  <p:stCondLst>
                                    <p:cond delay="0"/>
                                  </p:stCondLst>
                                  <p:childTnLst>
                                    <p:set>
                                      <p:cBhvr>
                                        <p:cTn id="12" dur="1" fill="hold">
                                          <p:stCondLst>
                                            <p:cond delay="0"/>
                                          </p:stCondLst>
                                        </p:cTn>
                                        <p:tgtEl>
                                          <p:spTgt spid="675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7593"/>
                                        </p:tgtEl>
                                        <p:attrNameLst>
                                          <p:attrName>style.visibility</p:attrName>
                                        </p:attrNameLst>
                                      </p:cBhvr>
                                      <p:to>
                                        <p:strVal val="visible"/>
                                      </p:to>
                                    </p:set>
                                    <p:animEffect transition="in" filter="wipe(down)">
                                      <p:cBhvr>
                                        <p:cTn id="17" dur="2000"/>
                                        <p:tgtEl>
                                          <p:spTgt spid="67593"/>
                                        </p:tgtEl>
                                      </p:cBhvr>
                                    </p:animEffect>
                                  </p:childTnLst>
                                </p:cTn>
                              </p:par>
                              <p:par>
                                <p:cTn id="18" presetID="23" presetClass="entr" presetSubtype="16" fill="hold" nodeType="withEffect">
                                  <p:stCondLst>
                                    <p:cond delay="0"/>
                                  </p:stCondLst>
                                  <p:childTnLst>
                                    <p:set>
                                      <p:cBhvr>
                                        <p:cTn id="19" dur="1" fill="hold">
                                          <p:stCondLst>
                                            <p:cond delay="0"/>
                                          </p:stCondLst>
                                        </p:cTn>
                                        <p:tgtEl>
                                          <p:spTgt spid="67591"/>
                                        </p:tgtEl>
                                        <p:attrNameLst>
                                          <p:attrName>style.visibility</p:attrName>
                                        </p:attrNameLst>
                                      </p:cBhvr>
                                      <p:to>
                                        <p:strVal val="visible"/>
                                      </p:to>
                                    </p:set>
                                    <p:anim calcmode="lin" valueType="num">
                                      <p:cBhvr>
                                        <p:cTn id="20" dur="2000" fill="hold"/>
                                        <p:tgtEl>
                                          <p:spTgt spid="67591"/>
                                        </p:tgtEl>
                                        <p:attrNameLst>
                                          <p:attrName>ppt_w</p:attrName>
                                        </p:attrNameLst>
                                      </p:cBhvr>
                                      <p:tavLst>
                                        <p:tav tm="0">
                                          <p:val>
                                            <p:fltVal val="0"/>
                                          </p:val>
                                        </p:tav>
                                        <p:tav tm="100000">
                                          <p:val>
                                            <p:strVal val="#ppt_w"/>
                                          </p:val>
                                        </p:tav>
                                      </p:tavLst>
                                    </p:anim>
                                    <p:anim calcmode="lin" valueType="num">
                                      <p:cBhvr>
                                        <p:cTn id="21" dur="2000" fill="hold"/>
                                        <p:tgtEl>
                                          <p:spTgt spid="67591"/>
                                        </p:tgtEl>
                                        <p:attrNameLst>
                                          <p:attrName>ppt_h</p:attrName>
                                        </p:attrNameLst>
                                      </p:cBhvr>
                                      <p:tavLst>
                                        <p:tav tm="0">
                                          <p:val>
                                            <p:fltVal val="0"/>
                                          </p:val>
                                        </p:tav>
                                        <p:tav tm="100000">
                                          <p:val>
                                            <p:strVal val="#ppt_h"/>
                                          </p:val>
                                        </p:tav>
                                      </p:tavLst>
                                    </p:anim>
                                  </p:childTnLst>
                                </p:cTn>
                              </p:par>
                              <p:par>
                                <p:cTn id="22" presetID="0" presetClass="path" presetSubtype="0" accel="50000" decel="50000" fill="hold" grpId="1" nodeType="withEffect">
                                  <p:stCondLst>
                                    <p:cond delay="0"/>
                                  </p:stCondLst>
                                  <p:childTnLst>
                                    <p:animMotion origin="layout" path="M -8.33333E-7 -1.04046E-6 C 0.00122 -0.01318 0.00226 -0.02358 0.00521 -0.03607 C 0.01267 -0.01457 0.01024 -0.02474 0.01024 0.01688 C 0.01024 0.02035 0.00903 0.01041 0.00868 0.00717 C 0.00451 -0.02081 0.00886 0.00463 0.00521 -0.01665 C 0.00087 0.01434 0.00052 0.05087 0.00347 -0.0504 C 0.01198 -0.04439 0.01458 -0.03815 0.01875 -0.02636 C 0.01823 -0.01919 0.0184 -0.01179 0.01719 -0.00462 C 0.01649 -0.00208 0.01372 -0.00023 0.01372 0.00254 C 0.01372 0.00994 0.01597 0.01688 0.01719 0.02405 C 0.01875 0.02174 0.03195 0.00439 0.03229 -1.04046E-6 C 0.0342 -0.0185 0.0309 -0.02751 0.02743 -0.04324 C 0.025 -0.04162 0.02188 -0.04139 0.02066 -0.03838 C 0.01563 -0.02543 0.0184 -0.0141 0.0257 -0.00717 C 0.0283 0.00463 0.02899 0.01156 0.02743 0.02405 C 0.01458 0.0222 0.00833 0.02567 0.00174 0.01202 C 0.00226 0.00093 0.00261 -0.0104 0.00347 -0.0215 C 0.00399 -0.02728 0.00886 -0.03468 0.00347 -0.04069 C -0.00035 -0.04485 -0.00573 -0.04393 -0.01024 -0.04555 C -0.01389 -0.02659 -0.01684 -0.01988 -0.01024 0.00254 C -0.00799 0.00971 0.00017 0.01688 0.00521 0.02174 C 0.00469 0.01364 0.00434 0.00555 0.00347 -0.00231 C 0.00278 -0.00879 -8.33333E-7 -0.0215 -8.33333E-7 -0.02127 C 0.00122 -0.02474 0.00156 -0.0289 0.00347 -0.03098 C 0.01372 -0.04324 0.01632 -0.01595 0.02066 -0.00717 C 0.00729 0.00624 0.0059 -0.00046 0.01198 0.01919 C 0.01285 0.02197 0.01406 0.02405 0.01528 0.02636 C 0.01858 -0.00855 0.01823 0.00393 0.01528 -0.0504 C 0.01528 -0.05295 0.01198 -0.05734 0.01372 -0.05734 C 0.01892 -0.05734 0.02639 -0.04139 0.02899 -0.03607 C 0.02795 -0.03329 0.02743 -0.02983 0.0257 -0.02867 C 0.00747 -0.01711 0.01806 -0.03561 0.01024 -0.01919 C 0.01285 0.00116 0.0099 -0.00717 0.02066 -1.04046E-6 " pathEditMode="relative" rAng="0" ptsTypes="ffffffffffffffffffffffffffffffffA">
                                      <p:cBhvr>
                                        <p:cTn id="23" dur="2000" fill="hold"/>
                                        <p:tgtEl>
                                          <p:spTgt spid="67596"/>
                                        </p:tgtEl>
                                        <p:attrNameLst>
                                          <p:attrName>ppt_x</p:attrName>
                                          <p:attrName>ppt_y</p:attrName>
                                        </p:attrNameLst>
                                      </p:cBhvr>
                                      <p:rCtr x="9" y="-3"/>
                                    </p:animMotion>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nodeType="clickEffect">
                                  <p:stCondLst>
                                    <p:cond delay="0"/>
                                  </p:stCondLst>
                                  <p:childTnLst>
                                    <p:animEffect transition="out" filter="wipe(left)">
                                      <p:cBhvr>
                                        <p:cTn id="27" dur="3000"/>
                                        <p:tgtEl>
                                          <p:spTgt spid="67591"/>
                                        </p:tgtEl>
                                      </p:cBhvr>
                                    </p:animEffect>
                                    <p:set>
                                      <p:cBhvr>
                                        <p:cTn id="28" dur="1" fill="hold">
                                          <p:stCondLst>
                                            <p:cond delay="2999"/>
                                          </p:stCondLst>
                                        </p:cTn>
                                        <p:tgtEl>
                                          <p:spTgt spid="67591"/>
                                        </p:tgtEl>
                                        <p:attrNameLst>
                                          <p:attrName>style.visibility</p:attrName>
                                        </p:attrNameLst>
                                      </p:cBhvr>
                                      <p:to>
                                        <p:strVal val="hidden"/>
                                      </p:to>
                                    </p:set>
                                  </p:childTnLst>
                                </p:cTn>
                              </p:par>
                              <p:par>
                                <p:cTn id="29" presetID="22" presetClass="exit" presetSubtype="1" fill="hold" nodeType="withEffect">
                                  <p:stCondLst>
                                    <p:cond delay="0"/>
                                  </p:stCondLst>
                                  <p:childTnLst>
                                    <p:animEffect transition="out" filter="wipe(up)">
                                      <p:cBhvr>
                                        <p:cTn id="30" dur="3000"/>
                                        <p:tgtEl>
                                          <p:spTgt spid="67593"/>
                                        </p:tgtEl>
                                      </p:cBhvr>
                                    </p:animEffect>
                                    <p:set>
                                      <p:cBhvr>
                                        <p:cTn id="31" dur="1" fill="hold">
                                          <p:stCondLst>
                                            <p:cond delay="2999"/>
                                          </p:stCondLst>
                                        </p:cTn>
                                        <p:tgtEl>
                                          <p:spTgt spid="67593"/>
                                        </p:tgtEl>
                                        <p:attrNameLst>
                                          <p:attrName>style.visibility</p:attrName>
                                        </p:attrNameLst>
                                      </p:cBhvr>
                                      <p:to>
                                        <p:strVal val="hidden"/>
                                      </p:to>
                                    </p:set>
                                  </p:childTnLst>
                                </p:cTn>
                              </p:par>
                              <p:par>
                                <p:cTn id="32" presetID="0" presetClass="path" presetSubtype="0" accel="50000" decel="50000" fill="hold" grpId="2" nodeType="withEffect">
                                  <p:stCondLst>
                                    <p:cond delay="0"/>
                                  </p:stCondLst>
                                  <p:childTnLst>
                                    <p:animMotion origin="layout" path="M 8.33333E-7 2.31214E-6 C 8.33333E-7 0.00231 -0.00017 0.00439 0.00017 0.00647 C 0.00017 0.0067 0.00104 0.00647 0.00139 0.00647 C 0.00208 0.00601 0.00191 0.00532 0.00208 0.00508 C 0.00208 0.00323 0.00191 0.00138 0.00226 -0.00046 C 0.00226 -0.0007 0.00278 -0.00116 0.00312 -0.00093 C 0.00347 -0.00046 0.00347 2.31214E-6 0.00347 0.00069 C 0.00347 0.00208 0.00347 0.0037 0.0033 0.00532 C 0.00312 0.00578 0.00295 0.00647 0.00278 0.00693 C 0.0026 0.00717 0.00226 0.0074 0.0026 0.00763 C 0.00278 0.00763 0.00312 0.00717 0.00347 0.00717 C 0.00469 0.00578 0.00434 0.00647 0.00486 0.00532 C 0.00486 0.00323 0.00469 0.00092 0.00521 -0.00139 C 0.00521 -0.00185 0.0059 -0.00255 0.0059 -0.00231 C 0.00608 0.00046 0.00573 0.00323 0.00555 0.00578 C 0.00555 0.00624 0.00486 0.00693 0.00538 0.0074 C 0.00555 0.00763 0.00625 0.00693 0.0066 0.00693 C 0.00694 0.00647 0.00729 0.00601 0.00764 0.00532 C 0.00816 0.00485 0.00729 0.00439 0.00712 0.00393 C 0.00677 0.00254 0.00573 0.00138 0.00538 0.00023 C 0.00521 -0.00046 0.00538 -0.00116 0.00521 -0.00185 C 0.00503 -0.00208 0.00469 -0.00162 0.00451 -0.00139 C 0.00451 -0.00116 0.00434 -0.00093 0.00434 -0.00046 C 0.00399 0.00138 0.00451 0.00046 0.00347 0.00162 C 0.00347 0.00185 0.0033 0.00254 0.00312 0.003 C 0.00295 0.00323 0.0026 0.00323 0.0026 0.00347 C 0.00226 0.00416 0.00208 0.00485 0.00174 0.00555 C 0.00191 0.00416 0.00191 -0.00046 0.00312 -0.00185 " pathEditMode="relative" rAng="0" ptsTypes="fffffffffffffffffffffffffffA">
                                      <p:cBhvr>
                                        <p:cTn id="33" dur="3000" fill="hold"/>
                                        <p:tgtEl>
                                          <p:spTgt spid="67596"/>
                                        </p:tgtEl>
                                        <p:attrNameLst>
                                          <p:attrName>ppt_x</p:attrName>
                                          <p:attrName>ppt_y</p:attrName>
                                        </p:attrNameLst>
                                      </p:cBhvr>
                                      <p:rCtr x="4"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6" grpId="0" animBg="1"/>
      <p:bldP spid="67596" grpId="1" animBg="1"/>
      <p:bldP spid="67596"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4213" y="0"/>
            <a:ext cx="4321175" cy="3530600"/>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260475" y="1773238"/>
            <a:ext cx="7019925" cy="5556250"/>
          </a:xfrm>
          <a:prstGeom prst="rect">
            <a:avLst/>
          </a:prstGeom>
          <a:noFill/>
          <a:ln w="9525">
            <a:noFill/>
            <a:miter lim="800000"/>
            <a:headEnd/>
            <a:tailEnd/>
          </a:ln>
        </p:spPr>
      </p:pic>
      <p:pic>
        <p:nvPicPr>
          <p:cNvPr id="4301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40200" y="1052513"/>
            <a:ext cx="5578475" cy="6580187"/>
          </a:xfrm>
          <a:prstGeom prst="rect">
            <a:avLst/>
          </a:prstGeom>
          <a:noFill/>
          <a:ln w="9525">
            <a:noFill/>
            <a:miter lim="800000"/>
            <a:headEnd/>
            <a:tailEnd/>
          </a:ln>
        </p:spPr>
      </p:pic>
      <p:sp>
        <p:nvSpPr>
          <p:cNvPr id="43013" name="Rectangle 5"/>
          <p:cNvSpPr>
            <a:spLocks noChangeArrowheads="1"/>
          </p:cNvSpPr>
          <p:nvPr/>
        </p:nvSpPr>
        <p:spPr bwMode="auto">
          <a:xfrm>
            <a:off x="3708400" y="5013325"/>
            <a:ext cx="1368425" cy="865188"/>
          </a:xfrm>
          <a:prstGeom prst="rect">
            <a:avLst/>
          </a:prstGeom>
          <a:solidFill>
            <a:schemeClr val="accent1"/>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a:r>
              <a:rPr lang="ru-RU" sz="3200" b="1">
                <a:solidFill>
                  <a:srgbClr val="009900"/>
                </a:solidFill>
              </a:rPr>
              <a:t>ПБС</a:t>
            </a:r>
          </a:p>
        </p:txBody>
      </p:sp>
      <p:pic>
        <p:nvPicPr>
          <p:cNvPr id="43014" name="Picture 6"/>
          <p:cNvPicPr>
            <a:picLocks noChangeAspect="1" noChangeArrowheads="1"/>
          </p:cNvPicPr>
          <p:nvPr/>
        </p:nvPicPr>
        <p:blipFill>
          <a:blip r:embed="rId5" cstate="print"/>
          <a:srcRect/>
          <a:stretch>
            <a:fillRect/>
          </a:stretch>
        </p:blipFill>
        <p:spPr bwMode="auto">
          <a:xfrm>
            <a:off x="1116013" y="2781300"/>
            <a:ext cx="476250" cy="1104900"/>
          </a:xfrm>
          <a:prstGeom prst="rect">
            <a:avLst/>
          </a:prstGeom>
          <a:noFill/>
          <a:ln w="9525">
            <a:noFill/>
            <a:miter lim="800000"/>
            <a:headEnd/>
            <a:tailEnd/>
          </a:ln>
        </p:spPr>
      </p:pic>
      <p:pic>
        <p:nvPicPr>
          <p:cNvPr id="68615"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67400" y="4724400"/>
            <a:ext cx="1893888" cy="1871663"/>
          </a:xfrm>
          <a:prstGeom prst="rect">
            <a:avLst/>
          </a:prstGeom>
          <a:noFill/>
          <a:ln w="9525">
            <a:noFill/>
            <a:miter lim="800000"/>
            <a:headEnd/>
            <a:tailEnd/>
          </a:ln>
        </p:spPr>
      </p:pic>
      <p:sp>
        <p:nvSpPr>
          <p:cNvPr id="43016" name="Rectangle 8"/>
          <p:cNvSpPr>
            <a:spLocks noChangeArrowheads="1"/>
          </p:cNvSpPr>
          <p:nvPr/>
        </p:nvSpPr>
        <p:spPr bwMode="auto">
          <a:xfrm>
            <a:off x="1835150" y="2852738"/>
            <a:ext cx="504825" cy="1008062"/>
          </a:xfrm>
          <a:prstGeom prst="rect">
            <a:avLst/>
          </a:prstGeom>
          <a:solidFill>
            <a:schemeClr val="bg1"/>
          </a:solidFill>
          <a:ln w="9525">
            <a:solidFill>
              <a:schemeClr val="bg1"/>
            </a:solidFill>
            <a:miter lim="800000"/>
            <a:headEnd/>
            <a:tailEnd/>
          </a:ln>
        </p:spPr>
        <p:txBody>
          <a:bodyPr wrap="none" anchor="ctr"/>
          <a:lstStyle/>
          <a:p>
            <a:endParaRPr lang="ru-RU"/>
          </a:p>
        </p:txBody>
      </p:sp>
      <p:pic>
        <p:nvPicPr>
          <p:cNvPr id="68617" name="Picture 9"/>
          <p:cNvPicPr>
            <a:picLocks noChangeAspect="1" noChangeArrowheads="1"/>
          </p:cNvPicPr>
          <p:nvPr/>
        </p:nvPicPr>
        <p:blipFill>
          <a:blip r:embed="rId7" cstate="print"/>
          <a:srcRect/>
          <a:stretch>
            <a:fillRect/>
          </a:stretch>
        </p:blipFill>
        <p:spPr bwMode="auto">
          <a:xfrm>
            <a:off x="1763713" y="2781300"/>
            <a:ext cx="647700" cy="1079500"/>
          </a:xfrm>
          <a:prstGeom prst="rect">
            <a:avLst/>
          </a:prstGeom>
          <a:noFill/>
          <a:ln w="9525">
            <a:noFill/>
            <a:miter lim="800000"/>
            <a:headEnd/>
            <a:tailEnd/>
          </a:ln>
        </p:spPr>
      </p:pic>
      <p:pic>
        <p:nvPicPr>
          <p:cNvPr id="43018" name="Picture 10" descr="MCj02321800000[1]"/>
          <p:cNvPicPr>
            <a:picLocks noChangeAspect="1" noChangeArrowheads="1"/>
          </p:cNvPicPr>
          <p:nvPr/>
        </p:nvPicPr>
        <p:blipFill>
          <a:blip r:embed="rId8" cstate="print"/>
          <a:srcRect/>
          <a:stretch>
            <a:fillRect/>
          </a:stretch>
        </p:blipFill>
        <p:spPr bwMode="auto">
          <a:xfrm>
            <a:off x="1908175" y="544513"/>
            <a:ext cx="792163" cy="752475"/>
          </a:xfrm>
          <a:prstGeom prst="rect">
            <a:avLst/>
          </a:prstGeom>
          <a:noFill/>
          <a:ln w="9525">
            <a:noFill/>
            <a:miter lim="800000"/>
            <a:headEnd/>
            <a:tailEnd/>
          </a:ln>
        </p:spPr>
      </p:pic>
      <p:sp>
        <p:nvSpPr>
          <p:cNvPr id="43019" name="AutoShape 11"/>
          <p:cNvSpPr>
            <a:spLocks noChangeArrowheads="1"/>
          </p:cNvSpPr>
          <p:nvPr/>
        </p:nvSpPr>
        <p:spPr bwMode="auto">
          <a:xfrm flipH="1">
            <a:off x="4716463" y="188913"/>
            <a:ext cx="1943100" cy="1401762"/>
          </a:xfrm>
          <a:prstGeom prst="cloudCallout">
            <a:avLst>
              <a:gd name="adj1" fmla="val -81704"/>
              <a:gd name="adj2" fmla="val 50565"/>
            </a:avLst>
          </a:prstGeom>
          <a:solidFill>
            <a:schemeClr val="accent1"/>
          </a:solidFill>
          <a:ln w="9525">
            <a:solidFill>
              <a:schemeClr val="tx1"/>
            </a:solidFill>
            <a:round/>
            <a:headEnd/>
            <a:tailEnd/>
          </a:ln>
        </p:spPr>
        <p:txBody>
          <a:bodyPr/>
          <a:lstStyle/>
          <a:p>
            <a:pPr algn="ctr"/>
            <a:endParaRPr lang="ru-RU"/>
          </a:p>
        </p:txBody>
      </p:sp>
      <p:sp>
        <p:nvSpPr>
          <p:cNvPr id="68620" name="AutoShape 12"/>
          <p:cNvSpPr>
            <a:spLocks noChangeArrowheads="1"/>
          </p:cNvSpPr>
          <p:nvPr/>
        </p:nvSpPr>
        <p:spPr bwMode="auto">
          <a:xfrm>
            <a:off x="5292725" y="620713"/>
            <a:ext cx="863600" cy="725487"/>
          </a:xfrm>
          <a:custGeom>
            <a:avLst/>
            <a:gdLst>
              <a:gd name="T0" fmla="*/ 17359918 w 21600"/>
              <a:gd name="T1" fmla="*/ 2467193 h 21600"/>
              <a:gd name="T2" fmla="*/ 4680472 w 21600"/>
              <a:gd name="T3" fmla="*/ 12183614 h 21600"/>
              <a:gd name="T4" fmla="*/ 17359918 w 21600"/>
              <a:gd name="T5" fmla="*/ 24367193 h 21600"/>
              <a:gd name="T6" fmla="*/ 29847534 w 21600"/>
              <a:gd name="T7" fmla="*/ 12183614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EE1302"/>
          </a:solidFill>
          <a:ln w="9525">
            <a:solidFill>
              <a:schemeClr val="tx1"/>
            </a:solidFill>
            <a:miter lim="800000"/>
            <a:headEnd/>
            <a:tailEnd/>
          </a:ln>
        </p:spPr>
        <p:txBody>
          <a:bodyPr wrap="none" anchor="ctr"/>
          <a:lstStyle/>
          <a:p>
            <a:endParaRPr lang="ru-RU"/>
          </a:p>
        </p:txBody>
      </p:sp>
      <p:pic>
        <p:nvPicPr>
          <p:cNvPr id="43021"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908175" y="1628775"/>
            <a:ext cx="935038" cy="874713"/>
          </a:xfrm>
          <a:prstGeom prst="rect">
            <a:avLst/>
          </a:prstGeom>
          <a:noFill/>
          <a:ln w="9525">
            <a:noFill/>
            <a:miter lim="800000"/>
            <a:headEnd/>
            <a:tailEnd/>
          </a:ln>
        </p:spPr>
      </p:pic>
      <p:pic>
        <p:nvPicPr>
          <p:cNvPr id="68622" name="Picture 1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203575" y="2060575"/>
            <a:ext cx="863600" cy="769938"/>
          </a:xfrm>
          <a:prstGeom prst="rect">
            <a:avLst/>
          </a:prstGeom>
          <a:noFill/>
          <a:ln w="9525">
            <a:noFill/>
            <a:miter lim="800000"/>
            <a:headEnd/>
            <a:tailEnd/>
          </a:ln>
        </p:spPr>
      </p:pic>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68622"/>
                                        </p:tgtEl>
                                        <p:attrNameLst>
                                          <p:attrName>style.visibility</p:attrName>
                                        </p:attrNameLst>
                                      </p:cBhvr>
                                      <p:to>
                                        <p:strVal val="visible"/>
                                      </p:to>
                                    </p:set>
                                    <p:anim calcmode="lin" valueType="num">
                                      <p:cBhvr>
                                        <p:cTn id="7" dur="500" fill="hold"/>
                                        <p:tgtEl>
                                          <p:spTgt spid="68622"/>
                                        </p:tgtEl>
                                        <p:attrNameLst>
                                          <p:attrName>ppt_x</p:attrName>
                                        </p:attrNameLst>
                                      </p:cBhvr>
                                      <p:tavLst>
                                        <p:tav tm="0">
                                          <p:val>
                                            <p:strVal val="#ppt_x"/>
                                          </p:val>
                                        </p:tav>
                                        <p:tav tm="100000">
                                          <p:val>
                                            <p:strVal val="#ppt_x"/>
                                          </p:val>
                                        </p:tav>
                                      </p:tavLst>
                                    </p:anim>
                                    <p:anim calcmode="lin" valueType="num">
                                      <p:cBhvr>
                                        <p:cTn id="8" dur="500" fill="hold"/>
                                        <p:tgtEl>
                                          <p:spTgt spid="68622"/>
                                        </p:tgtEl>
                                        <p:attrNameLst>
                                          <p:attrName>ppt_y</p:attrName>
                                        </p:attrNameLst>
                                      </p:cBhvr>
                                      <p:tavLst>
                                        <p:tav tm="0">
                                          <p:val>
                                            <p:strVal val="#ppt_y+#ppt_h/2"/>
                                          </p:val>
                                        </p:tav>
                                        <p:tav tm="100000">
                                          <p:val>
                                            <p:strVal val="#ppt_y"/>
                                          </p:val>
                                        </p:tav>
                                      </p:tavLst>
                                    </p:anim>
                                    <p:anim calcmode="lin" valueType="num">
                                      <p:cBhvr>
                                        <p:cTn id="9" dur="500" fill="hold"/>
                                        <p:tgtEl>
                                          <p:spTgt spid="68622"/>
                                        </p:tgtEl>
                                        <p:attrNameLst>
                                          <p:attrName>ppt_w</p:attrName>
                                        </p:attrNameLst>
                                      </p:cBhvr>
                                      <p:tavLst>
                                        <p:tav tm="0">
                                          <p:val>
                                            <p:strVal val="#ppt_w"/>
                                          </p:val>
                                        </p:tav>
                                        <p:tav tm="100000">
                                          <p:val>
                                            <p:strVal val="#ppt_w"/>
                                          </p:val>
                                        </p:tav>
                                      </p:tavLst>
                                    </p:anim>
                                    <p:anim calcmode="lin" valueType="num">
                                      <p:cBhvr>
                                        <p:cTn id="10" dur="500" fill="hold"/>
                                        <p:tgtEl>
                                          <p:spTgt spid="6862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8617"/>
                                        </p:tgtEl>
                                        <p:attrNameLst>
                                          <p:attrName>style.visibility</p:attrName>
                                        </p:attrNameLst>
                                      </p:cBhvr>
                                      <p:to>
                                        <p:strVal val="visible"/>
                                      </p:to>
                                    </p:set>
                                    <p:animEffect transition="in" filter="wipe(down)">
                                      <p:cBhvr>
                                        <p:cTn id="15" dur="2000"/>
                                        <p:tgtEl>
                                          <p:spTgt spid="68617"/>
                                        </p:tgtEl>
                                      </p:cBhvr>
                                    </p:animEffect>
                                  </p:childTnLst>
                                </p:cTn>
                              </p:par>
                              <p:par>
                                <p:cTn id="16" presetID="23" presetClass="entr" presetSubtype="16" fill="hold" nodeType="withEffect">
                                  <p:stCondLst>
                                    <p:cond delay="0"/>
                                  </p:stCondLst>
                                  <p:childTnLst>
                                    <p:set>
                                      <p:cBhvr>
                                        <p:cTn id="17" dur="1" fill="hold">
                                          <p:stCondLst>
                                            <p:cond delay="0"/>
                                          </p:stCondLst>
                                        </p:cTn>
                                        <p:tgtEl>
                                          <p:spTgt spid="68615"/>
                                        </p:tgtEl>
                                        <p:attrNameLst>
                                          <p:attrName>style.visibility</p:attrName>
                                        </p:attrNameLst>
                                      </p:cBhvr>
                                      <p:to>
                                        <p:strVal val="visible"/>
                                      </p:to>
                                    </p:set>
                                    <p:anim calcmode="lin" valueType="num">
                                      <p:cBhvr>
                                        <p:cTn id="18" dur="2000" fill="hold"/>
                                        <p:tgtEl>
                                          <p:spTgt spid="68615"/>
                                        </p:tgtEl>
                                        <p:attrNameLst>
                                          <p:attrName>ppt_w</p:attrName>
                                        </p:attrNameLst>
                                      </p:cBhvr>
                                      <p:tavLst>
                                        <p:tav tm="0">
                                          <p:val>
                                            <p:fltVal val="0"/>
                                          </p:val>
                                        </p:tav>
                                        <p:tav tm="100000">
                                          <p:val>
                                            <p:strVal val="#ppt_w"/>
                                          </p:val>
                                        </p:tav>
                                      </p:tavLst>
                                    </p:anim>
                                    <p:anim calcmode="lin" valueType="num">
                                      <p:cBhvr>
                                        <p:cTn id="19" dur="2000" fill="hold"/>
                                        <p:tgtEl>
                                          <p:spTgt spid="68615"/>
                                        </p:tgtEl>
                                        <p:attrNameLst>
                                          <p:attrName>ppt_h</p:attrName>
                                        </p:attrNameLst>
                                      </p:cBhvr>
                                      <p:tavLst>
                                        <p:tav tm="0">
                                          <p:val>
                                            <p:fltVal val="0"/>
                                          </p:val>
                                        </p:tav>
                                        <p:tav tm="100000">
                                          <p:val>
                                            <p:strVal val="#ppt_h"/>
                                          </p:val>
                                        </p:tav>
                                      </p:tavLst>
                                    </p:anim>
                                  </p:childTnLst>
                                </p:cTn>
                              </p:par>
                              <p:par>
                                <p:cTn id="20" presetID="0" presetClass="path" presetSubtype="0" accel="50000" decel="50000" fill="hold" grpId="1" nodeType="withEffect">
                                  <p:stCondLst>
                                    <p:cond delay="0"/>
                                  </p:stCondLst>
                                  <p:childTnLst>
                                    <p:animMotion origin="layout" path="M -8.33333E-7 -1.04046E-6 C 0.00122 -0.01318 0.00226 -0.02358 0.00521 -0.03607 C 0.01267 -0.01457 0.01024 -0.02474 0.01024 0.01688 C 0.01024 0.02035 0.00903 0.01041 0.00868 0.00717 C 0.00451 -0.02081 0.00886 0.00463 0.00521 -0.01665 C 0.00087 0.01434 0.00052 0.05087 0.00347 -0.0504 C 0.01198 -0.04439 0.01458 -0.03815 0.01875 -0.02636 C 0.01823 -0.01919 0.0184 -0.01179 0.01719 -0.00462 C 0.01649 -0.00208 0.01372 -0.00023 0.01372 0.00254 C 0.01372 0.00994 0.01597 0.01688 0.01719 0.02405 C 0.01875 0.02174 0.03195 0.00439 0.03229 -1.04046E-6 C 0.0342 -0.0185 0.0309 -0.02751 0.02743 -0.04324 C 0.025 -0.04162 0.02188 -0.04139 0.02066 -0.03838 C 0.01563 -0.02543 0.0184 -0.0141 0.0257 -0.00717 C 0.0283 0.00463 0.02899 0.01156 0.02743 0.02405 C 0.01458 0.0222 0.00833 0.02567 0.00174 0.01202 C 0.00226 0.00093 0.00261 -0.0104 0.00347 -0.0215 C 0.00399 -0.02728 0.00886 -0.03468 0.00347 -0.04069 C -0.00035 -0.04485 -0.00573 -0.04393 -0.01024 -0.04555 C -0.01389 -0.02659 -0.01684 -0.01988 -0.01024 0.00254 C -0.00799 0.00971 0.00017 0.01688 0.00521 0.02174 C 0.00469 0.01364 0.00434 0.00555 0.00347 -0.00231 C 0.00278 -0.00879 -8.33333E-7 -0.0215 -8.33333E-7 -0.02127 C 0.00122 -0.02474 0.00156 -0.0289 0.00347 -0.03098 C 0.01372 -0.04324 0.01632 -0.01595 0.02066 -0.00717 C 0.00729 0.00624 0.0059 -0.00046 0.01198 0.01919 C 0.01285 0.02197 0.01406 0.02405 0.01528 0.02636 C 0.01858 -0.00855 0.01823 0.00393 0.01528 -0.0504 C 0.01528 -0.05295 0.01198 -0.05734 0.01372 -0.05734 C 0.01892 -0.05734 0.02639 -0.04139 0.02899 -0.03607 C 0.02795 -0.03329 0.02743 -0.02983 0.0257 -0.02867 C 0.00747 -0.01711 0.01806 -0.03561 0.01024 -0.01919 C 0.01285 0.00116 0.0099 -0.00717 0.02066 -1.04046E-6 " pathEditMode="relative" rAng="0" ptsTypes="ffffffffffffffffffffffffffffffffA">
                                      <p:cBhvr>
                                        <p:cTn id="21" dur="2000" fill="hold"/>
                                        <p:tgtEl>
                                          <p:spTgt spid="68620"/>
                                        </p:tgtEl>
                                        <p:attrNameLst>
                                          <p:attrName>ppt_x</p:attrName>
                                          <p:attrName>ppt_y</p:attrName>
                                        </p:attrNameLst>
                                      </p:cBhvr>
                                      <p:rCtr x="9" y="-3"/>
                                    </p:animMotion>
                                  </p:childTnLst>
                                </p:cTn>
                              </p:par>
                            </p:childTnLst>
                          </p:cTn>
                        </p:par>
                      </p:childTnLst>
                    </p:cTn>
                  </p:par>
                  <p:par>
                    <p:cTn id="22" fill="hold">
                      <p:stCondLst>
                        <p:cond delay="indefinite"/>
                      </p:stCondLst>
                      <p:childTnLst>
                        <p:par>
                          <p:cTn id="23" fill="hold">
                            <p:stCondLst>
                              <p:cond delay="0"/>
                            </p:stCondLst>
                            <p:childTnLst>
                              <p:par>
                                <p:cTn id="24" presetID="22" presetClass="exit" presetSubtype="1" fill="hold" nodeType="clickEffect">
                                  <p:stCondLst>
                                    <p:cond delay="0"/>
                                  </p:stCondLst>
                                  <p:childTnLst>
                                    <p:animEffect transition="out" filter="wipe(up)">
                                      <p:cBhvr>
                                        <p:cTn id="25" dur="3000"/>
                                        <p:tgtEl>
                                          <p:spTgt spid="68617"/>
                                        </p:tgtEl>
                                      </p:cBhvr>
                                    </p:animEffect>
                                    <p:set>
                                      <p:cBhvr>
                                        <p:cTn id="26" dur="1" fill="hold">
                                          <p:stCondLst>
                                            <p:cond delay="2999"/>
                                          </p:stCondLst>
                                        </p:cTn>
                                        <p:tgtEl>
                                          <p:spTgt spid="68617"/>
                                        </p:tgtEl>
                                        <p:attrNameLst>
                                          <p:attrName>style.visibility</p:attrName>
                                        </p:attrNameLst>
                                      </p:cBhvr>
                                      <p:to>
                                        <p:strVal val="hidden"/>
                                      </p:to>
                                    </p:set>
                                  </p:childTnLst>
                                </p:cTn>
                              </p:par>
                              <p:par>
                                <p:cTn id="27" presetID="22" presetClass="exit" presetSubtype="8" fill="hold" nodeType="withEffect">
                                  <p:stCondLst>
                                    <p:cond delay="0"/>
                                  </p:stCondLst>
                                  <p:childTnLst>
                                    <p:animEffect transition="out" filter="wipe(left)">
                                      <p:cBhvr>
                                        <p:cTn id="28" dur="3000"/>
                                        <p:tgtEl>
                                          <p:spTgt spid="68615"/>
                                        </p:tgtEl>
                                      </p:cBhvr>
                                    </p:animEffect>
                                    <p:set>
                                      <p:cBhvr>
                                        <p:cTn id="29" dur="1" fill="hold">
                                          <p:stCondLst>
                                            <p:cond delay="2999"/>
                                          </p:stCondLst>
                                        </p:cTn>
                                        <p:tgtEl>
                                          <p:spTgt spid="68615"/>
                                        </p:tgtEl>
                                        <p:attrNameLst>
                                          <p:attrName>style.visibility</p:attrName>
                                        </p:attrNameLst>
                                      </p:cBhvr>
                                      <p:to>
                                        <p:strVal val="hidden"/>
                                      </p:to>
                                    </p:set>
                                  </p:childTnLst>
                                </p:cTn>
                              </p:par>
                              <p:par>
                                <p:cTn id="30" presetID="0" presetClass="path" presetSubtype="0" accel="50000" decel="50000" fill="hold" grpId="2" nodeType="withEffect">
                                  <p:stCondLst>
                                    <p:cond delay="0"/>
                                  </p:stCondLst>
                                  <p:childTnLst>
                                    <p:animMotion origin="layout" path="M 8.33333E-7 2.31214E-6 C 8.33333E-7 0.00231 -0.00017 0.00439 0.00017 0.00647 C 0.00017 0.0067 0.00104 0.00647 0.00139 0.00647 C 0.00208 0.00601 0.00191 0.00532 0.00208 0.00508 C 0.00208 0.00323 0.00191 0.00138 0.00226 -0.00046 C 0.00226 -0.0007 0.00278 -0.00116 0.00312 -0.00093 C 0.00347 -0.00046 0.00347 2.31214E-6 0.00347 0.00069 C 0.00347 0.00208 0.00347 0.0037 0.0033 0.00532 C 0.00312 0.00578 0.00295 0.00647 0.00278 0.00693 C 0.0026 0.00717 0.00226 0.0074 0.0026 0.00763 C 0.00278 0.00763 0.00312 0.00717 0.00347 0.00717 C 0.00469 0.00578 0.00434 0.00647 0.00486 0.00532 C 0.00486 0.00323 0.00469 0.00092 0.00521 -0.00139 C 0.00521 -0.00185 0.0059 -0.00255 0.0059 -0.00231 C 0.00608 0.00046 0.00573 0.00323 0.00555 0.00578 C 0.00555 0.00624 0.00486 0.00693 0.00538 0.0074 C 0.00555 0.00763 0.00625 0.00693 0.0066 0.00693 C 0.00694 0.00647 0.00729 0.00601 0.00764 0.00532 C 0.00816 0.00485 0.00729 0.00439 0.00712 0.00393 C 0.00677 0.00254 0.00573 0.00138 0.00538 0.00023 C 0.00521 -0.00046 0.00538 -0.00116 0.00521 -0.00185 C 0.00503 -0.00208 0.00469 -0.00162 0.00451 -0.00139 C 0.00451 -0.00116 0.00434 -0.00093 0.00434 -0.00046 C 0.00399 0.00138 0.00451 0.00046 0.00347 0.00162 C 0.00347 0.00185 0.0033 0.00254 0.00312 0.003 C 0.00295 0.00323 0.0026 0.00323 0.0026 0.00347 C 0.00226 0.00416 0.00208 0.00485 0.00174 0.00555 C 0.00191 0.00416 0.00191 -0.00046 0.00312 -0.00185 " pathEditMode="relative" rAng="0" ptsTypes="fffffffffffffffffffffffffffA">
                                      <p:cBhvr>
                                        <p:cTn id="31" dur="3000" fill="hold"/>
                                        <p:tgtEl>
                                          <p:spTgt spid="68620"/>
                                        </p:tgtEl>
                                        <p:attrNameLst>
                                          <p:attrName>ppt_x</p:attrName>
                                          <p:attrName>ppt_y</p:attrName>
                                        </p:attrNameLst>
                                      </p:cBhvr>
                                      <p:rCtr x="4"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0" grpId="1" animBg="1"/>
      <p:bldP spid="68620"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20688"/>
            <a:ext cx="8460432" cy="4893647"/>
          </a:xfrm>
          <a:prstGeom prst="rect">
            <a:avLst/>
          </a:prstGeom>
          <a:noFill/>
        </p:spPr>
        <p:txBody>
          <a:bodyPr wrap="square" rtlCol="0">
            <a:spAutoFit/>
          </a:bodyPr>
          <a:lstStyle/>
          <a:p>
            <a:pPr algn="just"/>
            <a:endParaRPr lang="ru-RU" sz="2400" dirty="0" smtClean="0"/>
          </a:p>
          <a:p>
            <a:pPr algn="just"/>
            <a:r>
              <a:rPr lang="ru-RU" sz="2400" dirty="0" smtClean="0"/>
              <a:t>     Оценка </a:t>
            </a:r>
            <a:r>
              <a:rPr lang="ru-RU" sz="2400" dirty="0" smtClean="0"/>
              <a:t>ДАС (величина дыхательной аритмии сердца)  выставляется компьютером в конце каждого сеанса в зависимости от возраста человека и фиксируется в журнале (она зависит от возраста, состояния здоровья, от правильного дыхания)</a:t>
            </a:r>
          </a:p>
          <a:p>
            <a:pPr algn="just"/>
            <a:r>
              <a:rPr lang="ru-RU" sz="2400" dirty="0" smtClean="0"/>
              <a:t>    С </a:t>
            </a:r>
            <a:r>
              <a:rPr lang="ru-RU" sz="2400" dirty="0" smtClean="0"/>
              <a:t>помощью правильного дыхания можно увеличивать свой показатель </a:t>
            </a:r>
            <a:r>
              <a:rPr lang="ru-RU" sz="2400" dirty="0" smtClean="0"/>
              <a:t>ДАС.</a:t>
            </a:r>
            <a:endParaRPr lang="ru-RU" sz="2400" dirty="0" smtClean="0"/>
          </a:p>
          <a:p>
            <a:pPr algn="just"/>
            <a:r>
              <a:rPr lang="ru-RU" sz="2400" dirty="0" smtClean="0"/>
              <a:t>    Чем </a:t>
            </a:r>
            <a:r>
              <a:rPr lang="ru-RU" sz="2400" dirty="0" smtClean="0"/>
              <a:t>больше ДАС, тем здоровее человек. Именно для того, чтобы увеличить ДАС и проводятся сеансы дыхания с помощью приборов ПБС БОС.</a:t>
            </a:r>
          </a:p>
          <a:p>
            <a:pPr>
              <a:buFontTx/>
              <a:buChar char="-"/>
            </a:pPr>
            <a:endParaRPr lang="ru-RU" sz="2400" dirty="0" smtClean="0"/>
          </a:p>
          <a:p>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500"/>
                                        <p:tgtEl>
                                          <p:spTgt spid="2">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539552" y="3042002"/>
            <a:ext cx="743023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971" name="Rectangle 3"/>
          <p:cNvSpPr>
            <a:spLocks noChangeArrowheads="1"/>
          </p:cNvSpPr>
          <p:nvPr/>
        </p:nvSpPr>
        <p:spPr bwMode="auto">
          <a:xfrm>
            <a:off x="971600" y="0"/>
            <a:ext cx="7524328" cy="7971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Описание проекта </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Цветочный конкурс</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Название проекта: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Цветочный конкурс</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Тип проекта: практико-ориентированный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Возрастная группа:  межгрупповой (старшая и подготовительная   группы)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Продолжительность: средней продолжительности (2 мес.)</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Образовательные области: Познавательное развитие, Физическое развитие, Художественно-эстетическое развитие, Социально-коммуникативное развитие, Речевое развитие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Тема: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здоровьесберегающая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технология БОС в детском саду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Тематическое поле: проведение курса дыхания в кабинете БОС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Здоровье</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форме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Цветочного конкурса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итоговым праздничным финалом</a:t>
            </a:r>
          </a:p>
          <a:p>
            <a:pPr lvl="0"/>
            <a:r>
              <a:rPr lang="ru-RU" sz="1400" dirty="0" smtClean="0"/>
              <a:t>Проблема, ее причины: дети подготовительной группы захотели передать накопленный ими опыт дыхания в кабинете БОС детям старшей группы.</a:t>
            </a:r>
          </a:p>
          <a:p>
            <a:pPr lvl="0"/>
            <a:r>
              <a:rPr lang="ru-RU" sz="1400" b="1" dirty="0" smtClean="0"/>
              <a:t>Цель: повысить мотивацию детей подготовительной группы к правильному дыханию в кабинете БОС путем передачи своего опыта правильного дыхания детям старшей группы.</a:t>
            </a:r>
          </a:p>
          <a:p>
            <a:pPr lvl="0"/>
            <a:r>
              <a:rPr lang="ru-RU" sz="1400" dirty="0" smtClean="0"/>
              <a:t>Задачи: </a:t>
            </a:r>
          </a:p>
          <a:p>
            <a:pPr lvl="0"/>
            <a:r>
              <a:rPr lang="ru-RU" sz="1400" dirty="0" smtClean="0"/>
              <a:t>подготовиться к проведению мастер-классов: потренироваться дышать самим, вспомнить, как надо правильно дышать, потренироваться правильно рассказывать о том, как надо дышать, потренироваться расслабляться при дыхании, потренироваться держать правильный ритм при дыхании, научиться грамотно рассказывать  о БОС, ЗОС, ЗЧ, ЗОЖ,</a:t>
            </a:r>
          </a:p>
          <a:p>
            <a:pPr lvl="0"/>
            <a:r>
              <a:rPr lang="ru-RU" sz="1400" dirty="0" smtClean="0"/>
              <a:t>провести мастер-классы с детьми старшей группы</a:t>
            </a:r>
          </a:p>
          <a:p>
            <a:pPr lvl="0"/>
            <a:r>
              <a:rPr lang="ru-RU" sz="1400" dirty="0" smtClean="0"/>
              <a:t> подготовиться к проведению заключительного мероприятия: подготовить выставку работ, пригласить на праздничный финал конкурса детей старшей группы. </a:t>
            </a:r>
          </a:p>
          <a:p>
            <a:pPr lvl="0"/>
            <a:r>
              <a:rPr lang="ru-RU" sz="1400" dirty="0" smtClean="0"/>
              <a:t>Провести праздничный финал, определить победителей</a:t>
            </a:r>
          </a:p>
          <a:p>
            <a:pPr lvl="0"/>
            <a:r>
              <a:rPr lang="ru-RU" sz="1400" dirty="0" smtClean="0"/>
              <a:t>Мероприятия:</a:t>
            </a:r>
          </a:p>
          <a:p>
            <a:r>
              <a:rPr lang="ru-RU" sz="1400" dirty="0" smtClean="0"/>
              <a:t> Обсуждение  с детьми проблемы и плана реализации проекта , мотивация на предстоящую деятельность, обсуждение необходимых мероприятий.</a:t>
            </a:r>
          </a:p>
          <a:p>
            <a:r>
              <a:rPr lang="ru-RU" sz="1400" u="sng" dirty="0" smtClean="0"/>
              <a:t>Решено: </a:t>
            </a:r>
            <a:r>
              <a:rPr lang="ru-RU" sz="1400" dirty="0" smtClean="0"/>
              <a:t>реализовать проект в форме Цветочного конкурса.</a:t>
            </a:r>
          </a:p>
          <a:p>
            <a:pPr marL="0" marR="0" lvl="0" indent="0" algn="l" defTabSz="914400" rtl="0" eaLnBrk="0" fontAlgn="base" latinLnBrk="0" hangingPunct="0">
              <a:lnSpc>
                <a:spcPct val="100000"/>
              </a:lnSpc>
              <a:spcBef>
                <a:spcPct val="0"/>
              </a:spcBef>
              <a:spcAft>
                <a:spcPct val="0"/>
              </a:spcAft>
              <a:buClrTx/>
              <a:buSzTx/>
              <a:buFontTx/>
              <a:buChar char="•"/>
              <a:tabLst/>
            </a:pPr>
            <a:endParaRPr lang="ru-RU" sz="1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ru-RU" sz="1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ru-RU" sz="1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323528" y="260648"/>
            <a:ext cx="860444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Провести Цветочный конкурс в три этапа: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первый этап  - подготовительный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того чтобы постараться победить в конкурсе, каждому ребенку надо постараться улучшить свои  показатели ДАС за каждый сеанс дыхания по методу БОС.</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Попросить помощи у психолога, Лебедевой Т. П.: научить расслабляться для улучшения результатов сеансов дыхания.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Попросить педагога дополнительного образования  Жукову Я. А. помочь напечатать побольше раскрасок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Цветок Здоровья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того, чтобы можно было раскрашивать лепестки за разные достижения.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Попросить педагога дополнительного образования, Полищук Н. Ю.  помочь отправиться с котом Леопольдом в еще одно путешествие в страну Здоровья, чтобы научиться грамотно объяснять суть метода БОС  другим детям.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Попросить педагога дополнительного образования  Жукову Я. А. помочь провести эксперименты с воздухом для того, чтобы суметь грамотно объяснить детям старшей группы как и чем мы дышим.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Попросить  эколога, Круковскую Е.Г. провести игры по темам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Здоровье человека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Здоровый образ жизни</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Здоровье окружающей среды</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того, чтобы можно было грамотно объяснить детям старшей группы, что дыхание по методу БОС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элемент здорового образа жизни, а здоровье человека зависит от здорового образа жизни и от здоровья окружающей среды.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Попросить руководителя ИЗО студии,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Сарапову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 И. помочь нарисовать рассказ в картинках о здоровом образе жизни и сделать выставку работ для проведения праздничного финала.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Попросить педагога дополнительного образования, Полищук Н. Ю.  подготовить для праздничного финала викторину в режиме презентации.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20688"/>
            <a:ext cx="8229600" cy="4525963"/>
          </a:xfrm>
        </p:spPr>
        <p:txBody>
          <a:bodyPr/>
          <a:lstStyle/>
          <a:p>
            <a:pPr algn="just"/>
            <a:r>
              <a:rPr lang="en-US" b="1" dirty="0" smtClean="0">
                <a:solidFill>
                  <a:schemeClr val="accent4">
                    <a:lumMod val="75000"/>
                  </a:schemeClr>
                </a:solidFill>
              </a:rPr>
              <a:t>     </a:t>
            </a:r>
            <a:r>
              <a:rPr lang="ru-RU" b="1" dirty="0" smtClean="0">
                <a:solidFill>
                  <a:schemeClr val="accent4">
                    <a:lumMod val="75000"/>
                  </a:schemeClr>
                </a:solidFill>
              </a:rPr>
              <a:t>Детский сад работает по основной образовательной программе дошкольного образования, где в вариативной части разработана здоровьесберегающая программа и технология БОС является частью этой программы</a:t>
            </a:r>
          </a:p>
          <a:p>
            <a:pPr algn="just"/>
            <a:r>
              <a:rPr lang="en-US" b="1" dirty="0" smtClean="0">
                <a:solidFill>
                  <a:schemeClr val="accent2">
                    <a:lumMod val="50000"/>
                  </a:schemeClr>
                </a:solidFill>
              </a:rPr>
              <a:t>     </a:t>
            </a:r>
            <a:r>
              <a:rPr lang="ru-RU" b="1" dirty="0" smtClean="0">
                <a:solidFill>
                  <a:schemeClr val="accent2">
                    <a:lumMod val="50000"/>
                  </a:schemeClr>
                </a:solidFill>
              </a:rPr>
              <a:t>Мы работаем с детьми с ограниченными возможностями здоровья (тяжелые нарушения речи и задержка психического развития) с 5 до 7 лет.</a:t>
            </a:r>
            <a:endParaRPr lang="ru-RU" b="1" dirty="0">
              <a:solidFill>
                <a:schemeClr val="accent2">
                  <a:lumMod val="50000"/>
                </a:schemeClr>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323528" y="476672"/>
            <a:ext cx="853244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Попросить  эколога,  Круковскую Е.Г.помочь подобрать игры по теме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Здоровье человека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праздничного финала.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Пригласить детей старшей группы на праздничный финал, нарисовать для них  пригласительные билеты.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второй этап  - проводим мастер-классы для детей старшей группы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-третий этап - проводим заключительную викторину с участием детей старшей группы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Ресурсы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Наглядно-информационный материал: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игры по БОС, ЗОЖ, ЗОС, ЗЧ в развивающей среде.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Презентация в программе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Point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Кот Леопольд</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(приложение 1)</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Презентация в программе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Point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Викторина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(приложение 2)</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Материал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Упражнения для снятия напряжения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(приложение 3)</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Картотека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экспериментов с воздухом: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Поймай воздух</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Фокус с тканью</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Волшебный стаканчик</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Вода и давление воздуха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Полёты в воздухе</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Сделаем флюгер</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Тяжёлая газета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Угадай по запаху</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Воздушный пузырь</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Растение в закрытой банке</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Весы и воздух</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Буря в песке</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Ветряная лебеда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Картотека экологических  игр: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 расту и развиваюсь</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у меня внутри</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Вредно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полезно</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Волшебный паровозик</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Это мне нравится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Наши друзья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витамины</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ребусы и загадки на тему: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Человек и его здоровье</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Цикл занятий в изостудии к проекту (приложение 4)</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Проведение праздничного финала с  награждением победителей и вручением призов за участие.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2195736" y="469740"/>
            <a:ext cx="4824536" cy="60081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Documents and Settings\user\Рабочий стол\Аничков мост. Конкурс\Фото творческой группы\IMG_3897.JPG"/>
          <p:cNvPicPr/>
          <p:nvPr/>
        </p:nvPicPr>
        <p:blipFill>
          <a:blip r:embed="rId2" cstate="print"/>
          <a:srcRect/>
          <a:stretch>
            <a:fillRect/>
          </a:stretch>
        </p:blipFill>
        <p:spPr bwMode="auto">
          <a:xfrm>
            <a:off x="1475656" y="260648"/>
            <a:ext cx="6408712" cy="4896544"/>
          </a:xfrm>
          <a:prstGeom prst="rect">
            <a:avLst/>
          </a:prstGeom>
          <a:noFill/>
          <a:ln w="9525">
            <a:noFill/>
            <a:miter lim="800000"/>
            <a:headEnd/>
            <a:tailEnd/>
          </a:ln>
        </p:spPr>
      </p:pic>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39" name="Rectangle 3"/>
          <p:cNvSpPr>
            <a:spLocks noChangeArrowheads="1"/>
          </p:cNvSpPr>
          <p:nvPr/>
        </p:nvSpPr>
        <p:spPr bwMode="auto">
          <a:xfrm>
            <a:off x="1259632" y="5445224"/>
            <a:ext cx="694826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Слева направо: Круковская Екатерина Геннадьевна, Жукова Яна Александровна, Полищук Наталия Юрьевна,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Лебедева Татьяна Петровна, </a:t>
            </a:r>
            <a:r>
              <a:rPr kumimoji="0" lang="ru-RU"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Сарапова</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Ольга Ивановна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490066"/>
          </a:xfrm>
        </p:spPr>
        <p:txBody>
          <a:bodyPr/>
          <a:lstStyle/>
          <a:p>
            <a:r>
              <a:rPr lang="ru-RU" sz="2000" b="1" dirty="0" smtClean="0">
                <a:latin typeface="Times New Roman"/>
                <a:ea typeface="Times New Roman"/>
                <a:cs typeface="Times New Roman"/>
              </a:rPr>
              <a:t>Интеграция образовательных областе</a:t>
            </a:r>
            <a:r>
              <a:rPr lang="ru-RU" sz="2000" dirty="0" smtClean="0">
                <a:latin typeface="Times New Roman"/>
                <a:ea typeface="Times New Roman"/>
                <a:cs typeface="Times New Roman"/>
              </a:rPr>
              <a:t>й</a:t>
            </a:r>
            <a:r>
              <a:rPr lang="ru-RU" sz="4000" dirty="0" smtClean="0">
                <a:latin typeface="Times New Roman"/>
                <a:ea typeface="Times New Roman"/>
                <a:cs typeface="Times New Roman"/>
              </a:rPr>
              <a:t/>
            </a:r>
            <a:br>
              <a:rPr lang="ru-RU" sz="4000" dirty="0" smtClean="0">
                <a:latin typeface="Times New Roman"/>
                <a:ea typeface="Times New Roman"/>
                <a:cs typeface="Times New Roman"/>
              </a:rPr>
            </a:br>
            <a:endParaRPr lang="ru-RU" dirty="0"/>
          </a:p>
        </p:txBody>
      </p:sp>
      <p:sp>
        <p:nvSpPr>
          <p:cNvPr id="3" name="Содержимое 2"/>
          <p:cNvSpPr>
            <a:spLocks noGrp="1"/>
          </p:cNvSpPr>
          <p:nvPr>
            <p:ph idx="1"/>
          </p:nvPr>
        </p:nvSpPr>
        <p:spPr>
          <a:xfrm>
            <a:off x="251520" y="0"/>
            <a:ext cx="8496944" cy="6480720"/>
          </a:xfrm>
        </p:spPr>
        <p:txBody>
          <a:bodyPr/>
          <a:lstStyle/>
          <a:p>
            <a:pPr algn="ctr">
              <a:lnSpc>
                <a:spcPct val="115000"/>
              </a:lnSpc>
              <a:spcAft>
                <a:spcPts val="0"/>
              </a:spcAft>
            </a:pPr>
            <a:endParaRPr lang="ru-RU" dirty="0" smtClean="0">
              <a:latin typeface="Times New Roman"/>
              <a:ea typeface="Times New Roman"/>
              <a:cs typeface="Times New Roman"/>
            </a:endParaRPr>
          </a:p>
          <a:p>
            <a:pPr algn="ctr">
              <a:lnSpc>
                <a:spcPct val="115000"/>
              </a:lnSpc>
              <a:spcAft>
                <a:spcPts val="0"/>
              </a:spcAft>
            </a:pPr>
            <a:r>
              <a:rPr lang="ru-RU" sz="1600" b="1" dirty="0" smtClean="0">
                <a:latin typeface="Times New Roman"/>
                <a:ea typeface="Times New Roman"/>
                <a:cs typeface="Times New Roman"/>
              </a:rPr>
              <a:t>Физическое развитие  </a:t>
            </a:r>
          </a:p>
          <a:p>
            <a:pPr algn="ctr">
              <a:lnSpc>
                <a:spcPct val="115000"/>
              </a:lnSpc>
              <a:spcAft>
                <a:spcPts val="0"/>
              </a:spcAft>
              <a:buNone/>
            </a:pPr>
            <a:r>
              <a:rPr lang="ru-RU" sz="1600" dirty="0" smtClean="0"/>
              <a:t>Становление ценностей здорового образа жизни, овладение его элементарными нормами и правилами, формирование правильного диафрагмально –релаксационного типа  дыхания</a:t>
            </a:r>
          </a:p>
          <a:p>
            <a:pPr algn="ctr">
              <a:lnSpc>
                <a:spcPct val="115000"/>
              </a:lnSpc>
              <a:spcAft>
                <a:spcPts val="0"/>
              </a:spcAft>
            </a:pPr>
            <a:r>
              <a:rPr lang="ru-RU" sz="1600" b="1" dirty="0" smtClean="0">
                <a:ea typeface="Times New Roman"/>
                <a:cs typeface="Times New Roman"/>
              </a:rPr>
              <a:t>Познавательное развитие </a:t>
            </a:r>
            <a:endParaRPr lang="ru-RU" sz="1600" dirty="0" smtClean="0">
              <a:ea typeface="Times New Roman"/>
              <a:cs typeface="Times New Roman"/>
            </a:endParaRPr>
          </a:p>
          <a:p>
            <a:pPr algn="ctr">
              <a:lnSpc>
                <a:spcPct val="115000"/>
              </a:lnSpc>
              <a:spcAft>
                <a:spcPts val="0"/>
              </a:spcAft>
              <a:buNone/>
            </a:pPr>
            <a:r>
              <a:rPr lang="ru-RU" sz="1600" dirty="0" smtClean="0">
                <a:ea typeface="Times New Roman"/>
                <a:cs typeface="Times New Roman"/>
              </a:rPr>
              <a:t>Развитие познавательной мотивации в области культуры здоровья  и базы для становления ценностей здорового образа жизни, формирование представлений о своем здоровье, здоровье окружающей среды, здоровом образе жизни, безопасности жизнедеятельности и их взаимосвязи</a:t>
            </a:r>
          </a:p>
          <a:p>
            <a:pPr algn="ctr">
              <a:lnSpc>
                <a:spcPct val="115000"/>
              </a:lnSpc>
              <a:spcAft>
                <a:spcPts val="0"/>
              </a:spcAft>
            </a:pPr>
            <a:r>
              <a:rPr lang="ru-RU" sz="1600" b="1" dirty="0" smtClean="0">
                <a:ea typeface="Times New Roman"/>
                <a:cs typeface="Times New Roman"/>
              </a:rPr>
              <a:t>Речевое развитие</a:t>
            </a:r>
          </a:p>
          <a:p>
            <a:pPr lvl="0"/>
            <a:r>
              <a:rPr lang="ru-RU" sz="1600" dirty="0" smtClean="0"/>
              <a:t>Обогащение и активизация речевого запаса детей на основе углубления представлений о ЗЧ, ЗОС, ЗОЖ</a:t>
            </a:r>
          </a:p>
          <a:p>
            <a:pPr lvl="0"/>
            <a:r>
              <a:rPr lang="ru-RU" sz="1600" dirty="0" smtClean="0"/>
              <a:t>развитие у детей способности применять сформированные умения и навыки связной речи в различных речевых играх на тему здоровья, формирование правильного речевого дыхания</a:t>
            </a:r>
            <a:endParaRPr lang="ru-RU" sz="1600" dirty="0" smtClean="0">
              <a:ea typeface="Times New Roman"/>
              <a:cs typeface="Times New Roman"/>
            </a:endParaRPr>
          </a:p>
          <a:p>
            <a:pPr algn="ctr">
              <a:lnSpc>
                <a:spcPct val="115000"/>
              </a:lnSpc>
              <a:spcAft>
                <a:spcPts val="0"/>
              </a:spcAft>
            </a:pPr>
            <a:r>
              <a:rPr lang="ru-RU" sz="1600" b="1" dirty="0" smtClean="0">
                <a:ea typeface="Times New Roman"/>
                <a:cs typeface="Times New Roman"/>
              </a:rPr>
              <a:t>Социально-коммуникативное развитие</a:t>
            </a:r>
          </a:p>
          <a:p>
            <a:pPr algn="ctr">
              <a:lnSpc>
                <a:spcPct val="115000"/>
              </a:lnSpc>
              <a:spcAft>
                <a:spcPts val="0"/>
              </a:spcAft>
              <a:buNone/>
            </a:pPr>
            <a:r>
              <a:rPr lang="ru-RU" sz="1600" dirty="0" smtClean="0">
                <a:ea typeface="Times New Roman"/>
                <a:cs typeface="Times New Roman"/>
              </a:rPr>
              <a:t>Формирование позитивных установок для освоения </a:t>
            </a:r>
            <a:r>
              <a:rPr lang="ru-RU" sz="1600" dirty="0" smtClean="0"/>
              <a:t>правильного диафрагмально –релаксационного типа дыхания</a:t>
            </a:r>
          </a:p>
          <a:p>
            <a:pPr algn="ctr"/>
            <a:r>
              <a:rPr lang="ru-RU" sz="1600" b="1" dirty="0" smtClean="0"/>
              <a:t>Художественно-эстетическое развитие</a:t>
            </a:r>
            <a:endParaRPr lang="ru-RU" sz="1600" dirty="0" smtClean="0"/>
          </a:p>
          <a:p>
            <a:r>
              <a:rPr lang="ru-RU" sz="1600" dirty="0" smtClean="0"/>
              <a:t>Реализация самостоятельной творческой деятельности, становление эстетического отношения  к окружающему миру, развитие предпосылок  ценностно-смыслового восприятия и понимания мира природы и мира человека.</a:t>
            </a:r>
          </a:p>
          <a:p>
            <a:pPr algn="ctr">
              <a:lnSpc>
                <a:spcPct val="115000"/>
              </a:lnSpc>
              <a:spcAft>
                <a:spcPts val="0"/>
              </a:spcAft>
              <a:buNone/>
            </a:pPr>
            <a:endParaRPr lang="ru-RU" sz="1600" dirty="0" smtClean="0">
              <a:ea typeface="Times New Roman"/>
              <a:cs typeface="Times New Roman"/>
            </a:endParaRPr>
          </a:p>
          <a:p>
            <a:endParaRPr lang="ru-RU" sz="16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up)">
                                      <p:cBhvr>
                                        <p:cTn id="13" dur="500"/>
                                        <p:tgtEl>
                                          <p:spTgt spid="3">
                                            <p:txEl>
                                              <p:pRg st="3" end="3"/>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up)">
                                      <p:cBhvr>
                                        <p:cTn id="16" dur="500"/>
                                        <p:tgtEl>
                                          <p:spTgt spid="3">
                                            <p:txEl>
                                              <p:pRg st="4" end="4"/>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up)">
                                      <p:cBhvr>
                                        <p:cTn id="19" dur="500"/>
                                        <p:tgtEl>
                                          <p:spTgt spid="3">
                                            <p:txEl>
                                              <p:pRg st="5" end="5"/>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up)">
                                      <p:cBhvr>
                                        <p:cTn id="25" dur="500"/>
                                        <p:tgtEl>
                                          <p:spTgt spid="3">
                                            <p:txEl>
                                              <p:pRg st="7" end="7"/>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up)">
                                      <p:cBhvr>
                                        <p:cTn id="28" dur="500"/>
                                        <p:tgtEl>
                                          <p:spTgt spid="3">
                                            <p:txEl>
                                              <p:pRg st="8" end="8"/>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up)">
                                      <p:cBhvr>
                                        <p:cTn id="31" dur="500"/>
                                        <p:tgtEl>
                                          <p:spTgt spid="3">
                                            <p:txEl>
                                              <p:pRg st="9" end="9"/>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wipe(up)">
                                      <p:cBhvr>
                                        <p:cTn id="34" dur="500"/>
                                        <p:tgtEl>
                                          <p:spTgt spid="3">
                                            <p:txEl>
                                              <p:pRg st="11" end="11"/>
                                            </p:txEl>
                                          </p:spTgt>
                                        </p:tgtEl>
                                      </p:cBhvr>
                                    </p:animEffect>
                                  </p:childTnLst>
                                </p:cTn>
                              </p:par>
                              <p:par>
                                <p:cTn id="35" presetID="22" presetClass="entr" presetSubtype="1"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up)">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21_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21_1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171" name="Picture 3" descr="22_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7172" name="Picture 4" descr="22_3"/>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7173" name="Picture 5" descr="22_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7174" name="Picture 6" descr="22_1"/>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755576" y="5733256"/>
            <a:ext cx="184731" cy="369332"/>
          </a:xfrm>
          <a:prstGeom prst="rect">
            <a:avLst/>
          </a:prstGeom>
          <a:noFill/>
        </p:spPr>
        <p:txBody>
          <a:bodyPr wrap="none" rtlCol="0">
            <a:spAutoFit/>
          </a:bodyPr>
          <a:lstStyle/>
          <a:p>
            <a:endParaRPr lang="ru-RU" dirty="0"/>
          </a:p>
        </p:txBody>
      </p:sp>
      <p:sp>
        <p:nvSpPr>
          <p:cNvPr id="8" name="TextBox 7"/>
          <p:cNvSpPr txBox="1"/>
          <p:nvPr/>
        </p:nvSpPr>
        <p:spPr>
          <a:xfrm>
            <a:off x="0" y="5780782"/>
            <a:ext cx="9164560" cy="1077218"/>
          </a:xfrm>
          <a:prstGeom prst="rect">
            <a:avLst/>
          </a:prstGeom>
          <a:noFill/>
        </p:spPr>
        <p:txBody>
          <a:bodyPr wrap="none" rtlCol="0">
            <a:spAutoFit/>
          </a:bodyPr>
          <a:lstStyle/>
          <a:p>
            <a:pPr algn="ctr"/>
            <a:r>
              <a:rPr lang="ru-RU" sz="1600" dirty="0" smtClean="0"/>
              <a:t>Что значит : «Прибор биологической обратной связи? В данном случае это прибор, </a:t>
            </a:r>
          </a:p>
          <a:p>
            <a:pPr algn="ctr"/>
            <a:r>
              <a:rPr lang="ru-RU" sz="1600" dirty="0" smtClean="0"/>
              <a:t>С помощью которого можно, прикрепив датчики и дав прибору услышать сердцебиение,</a:t>
            </a:r>
          </a:p>
          <a:p>
            <a:pPr algn="ctr"/>
            <a:r>
              <a:rPr lang="ru-RU" sz="1600" dirty="0" smtClean="0"/>
              <a:t>увидеть на экране работу сердца. А видя как работает сердце, можно влиять на его работу с </a:t>
            </a:r>
          </a:p>
          <a:p>
            <a:pPr algn="ctr"/>
            <a:r>
              <a:rPr lang="ru-RU" sz="1600" dirty="0" smtClean="0"/>
              <a:t>помощью дыхания </a:t>
            </a:r>
            <a:endParaRPr lang="ru-RU" sz="1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3563938" y="4884738"/>
          <a:ext cx="1584325" cy="1973262"/>
        </p:xfrm>
        <a:graphic>
          <a:graphicData uri="http://schemas.openxmlformats.org/presentationml/2006/ole">
            <p:oleObj spid="_x0000_s2050" name="Точечный рисунок" r:id="rId3" imgW="3580952" imgH="2610214" progId="PBrush">
              <p:embed/>
            </p:oleObj>
          </a:graphicData>
        </a:graphic>
      </p:graphicFrame>
      <p:graphicFrame>
        <p:nvGraphicFramePr>
          <p:cNvPr id="35843" name="Object 3"/>
          <p:cNvGraphicFramePr>
            <a:graphicFrameLocks noChangeAspect="1"/>
          </p:cNvGraphicFramePr>
          <p:nvPr/>
        </p:nvGraphicFramePr>
        <p:xfrm>
          <a:off x="3276600" y="4841875"/>
          <a:ext cx="2268538" cy="2016125"/>
        </p:xfrm>
        <a:graphic>
          <a:graphicData uri="http://schemas.openxmlformats.org/presentationml/2006/ole">
            <p:oleObj spid="_x0000_s2051" name="Точечный рисунок" r:id="rId4" imgW="3580952" imgH="2610214" progId="PBrush">
              <p:embed/>
            </p:oleObj>
          </a:graphicData>
        </a:graphic>
      </p:graphicFrame>
      <p:graphicFrame>
        <p:nvGraphicFramePr>
          <p:cNvPr id="35844" name="Object 4"/>
          <p:cNvGraphicFramePr>
            <a:graphicFrameLocks noChangeAspect="1"/>
          </p:cNvGraphicFramePr>
          <p:nvPr/>
        </p:nvGraphicFramePr>
        <p:xfrm>
          <a:off x="2411413" y="4697413"/>
          <a:ext cx="4500562" cy="2160587"/>
        </p:xfrm>
        <a:graphic>
          <a:graphicData uri="http://schemas.openxmlformats.org/presentationml/2006/ole">
            <p:oleObj spid="_x0000_s2052" name="Точечный рисунок" r:id="rId5" imgW="3580952" imgH="2610214" progId="PBrush">
              <p:embed/>
            </p:oleObj>
          </a:graphicData>
        </a:graphic>
      </p:graphicFrame>
      <p:pic>
        <p:nvPicPr>
          <p:cNvPr id="35845" name="Picture 5" descr="nature43"/>
          <p:cNvPicPr>
            <a:picLocks noChangeAspect="1" noChangeArrowheads="1" noCrop="1"/>
          </p:cNvPicPr>
          <p:nvPr/>
        </p:nvPicPr>
        <p:blipFill>
          <a:blip r:embed="rId6" cstate="print"/>
          <a:srcRect/>
          <a:stretch>
            <a:fillRect/>
          </a:stretch>
        </p:blipFill>
        <p:spPr bwMode="auto">
          <a:xfrm>
            <a:off x="2843213" y="549275"/>
            <a:ext cx="3803650" cy="5229225"/>
          </a:xfrm>
          <a:prstGeom prst="rect">
            <a:avLst/>
          </a:prstGeom>
          <a:noFill/>
          <a:ln w="9525">
            <a:noFill/>
            <a:miter lim="800000"/>
            <a:headEnd/>
            <a:tailEnd/>
          </a:ln>
        </p:spPr>
      </p:pic>
      <p:graphicFrame>
        <p:nvGraphicFramePr>
          <p:cNvPr id="35846" name="Object 6"/>
          <p:cNvGraphicFramePr>
            <a:graphicFrameLocks noChangeAspect="1"/>
          </p:cNvGraphicFramePr>
          <p:nvPr/>
        </p:nvGraphicFramePr>
        <p:xfrm>
          <a:off x="2124075" y="908050"/>
          <a:ext cx="4895850" cy="4995863"/>
        </p:xfrm>
        <a:graphic>
          <a:graphicData uri="http://schemas.openxmlformats.org/presentationml/2006/ole">
            <p:oleObj spid="_x0000_s2053" name="Точечный рисунок" r:id="rId7" imgW="2104762" imgH="2190476" progId="PBrush">
              <p:embed/>
            </p:oleObj>
          </a:graphicData>
        </a:graphic>
      </p:graphicFrame>
      <p:graphicFrame>
        <p:nvGraphicFramePr>
          <p:cNvPr id="35847" name="Object 7"/>
          <p:cNvGraphicFramePr>
            <a:graphicFrameLocks noChangeAspect="1"/>
          </p:cNvGraphicFramePr>
          <p:nvPr/>
        </p:nvGraphicFramePr>
        <p:xfrm>
          <a:off x="3995738" y="2492375"/>
          <a:ext cx="885825" cy="1204913"/>
        </p:xfrm>
        <a:graphic>
          <a:graphicData uri="http://schemas.openxmlformats.org/presentationml/2006/ole">
            <p:oleObj spid="_x0000_s2054" name="Точечный рисунок" r:id="rId8" imgW="819048" imgH="1114581" progId="PBrush">
              <p:embed/>
            </p:oleObj>
          </a:graphicData>
        </a:graphic>
      </p:graphicFrame>
      <p:graphicFrame>
        <p:nvGraphicFramePr>
          <p:cNvPr id="35848" name="Object 8"/>
          <p:cNvGraphicFramePr>
            <a:graphicFrameLocks noChangeAspect="1"/>
          </p:cNvGraphicFramePr>
          <p:nvPr/>
        </p:nvGraphicFramePr>
        <p:xfrm>
          <a:off x="3851275" y="2565400"/>
          <a:ext cx="885825" cy="1204913"/>
        </p:xfrm>
        <a:graphic>
          <a:graphicData uri="http://schemas.openxmlformats.org/presentationml/2006/ole">
            <p:oleObj spid="_x0000_s2055" name="Точечный рисунок" r:id="rId9" imgW="819048" imgH="1114581" progId="PBrush">
              <p:embed/>
            </p:oleObj>
          </a:graphicData>
        </a:graphic>
      </p:graphicFrame>
      <p:graphicFrame>
        <p:nvGraphicFramePr>
          <p:cNvPr id="35849" name="Object 9"/>
          <p:cNvGraphicFramePr>
            <a:graphicFrameLocks noChangeAspect="1"/>
          </p:cNvGraphicFramePr>
          <p:nvPr/>
        </p:nvGraphicFramePr>
        <p:xfrm>
          <a:off x="3851275" y="2565400"/>
          <a:ext cx="885825" cy="1204913"/>
        </p:xfrm>
        <a:graphic>
          <a:graphicData uri="http://schemas.openxmlformats.org/presentationml/2006/ole">
            <p:oleObj spid="_x0000_s2056" name="Точечный рисунок" r:id="rId10" imgW="819048" imgH="1114581" progId="PBrush">
              <p:embed/>
            </p:oleObj>
          </a:graphicData>
        </a:graphic>
      </p:graphicFrame>
      <p:graphicFrame>
        <p:nvGraphicFramePr>
          <p:cNvPr id="35850" name="Object 10"/>
          <p:cNvGraphicFramePr>
            <a:graphicFrameLocks noChangeAspect="1"/>
          </p:cNvGraphicFramePr>
          <p:nvPr/>
        </p:nvGraphicFramePr>
        <p:xfrm>
          <a:off x="3851275" y="2565400"/>
          <a:ext cx="885825" cy="1204913"/>
        </p:xfrm>
        <a:graphic>
          <a:graphicData uri="http://schemas.openxmlformats.org/presentationml/2006/ole">
            <p:oleObj spid="_x0000_s2057" name="Точечный рисунок" r:id="rId11" imgW="819048" imgH="1114581" progId="PBrush">
              <p:embed/>
            </p:oleObj>
          </a:graphicData>
        </a:graphic>
      </p:graphicFrame>
    </p:spTree>
  </p:cSld>
  <p:clrMapOvr>
    <a:masterClrMapping/>
  </p:clrMapOvr>
  <p:transition advClick="0" advTm="1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584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5846"/>
                                        </p:tgtEl>
                                        <p:attrNameLst>
                                          <p:attrName>style.visibility</p:attrName>
                                        </p:attrNameLst>
                                      </p:cBhvr>
                                      <p:to>
                                        <p:strVal val="visible"/>
                                      </p:to>
                                    </p:set>
                                  </p:childTnLst>
                                </p:cTn>
                              </p:par>
                            </p:childTnLst>
                          </p:cTn>
                        </p:par>
                        <p:par>
                          <p:cTn id="9" fill="hold">
                            <p:stCondLst>
                              <p:cond delay="0"/>
                            </p:stCondLst>
                            <p:childTnLst>
                              <p:par>
                                <p:cTn id="10" presetID="17" presetClass="entr" presetSubtype="1" fill="hold" nodeType="afterEffect">
                                  <p:stCondLst>
                                    <p:cond delay="0"/>
                                  </p:stCondLst>
                                  <p:childTnLst>
                                    <p:set>
                                      <p:cBhvr>
                                        <p:cTn id="11" dur="1" fill="hold">
                                          <p:stCondLst>
                                            <p:cond delay="0"/>
                                          </p:stCondLst>
                                        </p:cTn>
                                        <p:tgtEl>
                                          <p:spTgt spid="35847"/>
                                        </p:tgtEl>
                                        <p:attrNameLst>
                                          <p:attrName>style.visibility</p:attrName>
                                        </p:attrNameLst>
                                      </p:cBhvr>
                                      <p:to>
                                        <p:strVal val="visible"/>
                                      </p:to>
                                    </p:set>
                                    <p:anim calcmode="lin" valueType="num">
                                      <p:cBhvr>
                                        <p:cTn id="12" dur="500" fill="hold"/>
                                        <p:tgtEl>
                                          <p:spTgt spid="35847"/>
                                        </p:tgtEl>
                                        <p:attrNameLst>
                                          <p:attrName>ppt_x</p:attrName>
                                        </p:attrNameLst>
                                      </p:cBhvr>
                                      <p:tavLst>
                                        <p:tav tm="0">
                                          <p:val>
                                            <p:strVal val="#ppt_x"/>
                                          </p:val>
                                        </p:tav>
                                        <p:tav tm="100000">
                                          <p:val>
                                            <p:strVal val="#ppt_x"/>
                                          </p:val>
                                        </p:tav>
                                      </p:tavLst>
                                    </p:anim>
                                    <p:anim calcmode="lin" valueType="num">
                                      <p:cBhvr>
                                        <p:cTn id="13" dur="500" fill="hold"/>
                                        <p:tgtEl>
                                          <p:spTgt spid="35847"/>
                                        </p:tgtEl>
                                        <p:attrNameLst>
                                          <p:attrName>ppt_y</p:attrName>
                                        </p:attrNameLst>
                                      </p:cBhvr>
                                      <p:tavLst>
                                        <p:tav tm="0">
                                          <p:val>
                                            <p:strVal val="#ppt_y-#ppt_h/2"/>
                                          </p:val>
                                        </p:tav>
                                        <p:tav tm="100000">
                                          <p:val>
                                            <p:strVal val="#ppt_y"/>
                                          </p:val>
                                        </p:tav>
                                      </p:tavLst>
                                    </p:anim>
                                    <p:anim calcmode="lin" valueType="num">
                                      <p:cBhvr>
                                        <p:cTn id="14" dur="500" fill="hold"/>
                                        <p:tgtEl>
                                          <p:spTgt spid="35847"/>
                                        </p:tgtEl>
                                        <p:attrNameLst>
                                          <p:attrName>ppt_w</p:attrName>
                                        </p:attrNameLst>
                                      </p:cBhvr>
                                      <p:tavLst>
                                        <p:tav tm="0">
                                          <p:val>
                                            <p:strVal val="#ppt_w"/>
                                          </p:val>
                                        </p:tav>
                                        <p:tav tm="100000">
                                          <p:val>
                                            <p:strVal val="#ppt_w"/>
                                          </p:val>
                                        </p:tav>
                                      </p:tavLst>
                                    </p:anim>
                                    <p:anim calcmode="lin" valueType="num">
                                      <p:cBhvr>
                                        <p:cTn id="15" dur="500" fill="hold"/>
                                        <p:tgtEl>
                                          <p:spTgt spid="35847"/>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42" presetClass="path" presetSubtype="0" accel="50000" decel="50000" fill="hold" nodeType="afterEffect">
                                  <p:stCondLst>
                                    <p:cond delay="0"/>
                                  </p:stCondLst>
                                  <p:childTnLst>
                                    <p:animMotion origin="layout" path="M 3.33333E-6 4.16185E-6 L -0.00122 0.40531 " pathEditMode="relative" rAng="0" ptsTypes="AA">
                                      <p:cBhvr>
                                        <p:cTn id="18" dur="2000" fill="hold"/>
                                        <p:tgtEl>
                                          <p:spTgt spid="35847"/>
                                        </p:tgtEl>
                                        <p:attrNameLst>
                                          <p:attrName>ppt_x</p:attrName>
                                          <p:attrName>ppt_y</p:attrName>
                                        </p:attrNameLst>
                                      </p:cBhvr>
                                      <p:rCtr x="-1" y="203"/>
                                    </p:animMotion>
                                  </p:childTnLst>
                                </p:cTn>
                              </p:par>
                            </p:childTnLst>
                          </p:cTn>
                        </p:par>
                        <p:par>
                          <p:cTn id="19" fill="hold">
                            <p:stCondLst>
                              <p:cond delay="2500"/>
                            </p:stCondLst>
                            <p:childTnLst>
                              <p:par>
                                <p:cTn id="20" presetID="17" presetClass="entr" presetSubtype="1" fill="hold" nodeType="afterEffect">
                                  <p:stCondLst>
                                    <p:cond delay="0"/>
                                  </p:stCondLst>
                                  <p:childTnLst>
                                    <p:set>
                                      <p:cBhvr>
                                        <p:cTn id="21" dur="1" fill="hold">
                                          <p:stCondLst>
                                            <p:cond delay="0"/>
                                          </p:stCondLst>
                                        </p:cTn>
                                        <p:tgtEl>
                                          <p:spTgt spid="35848"/>
                                        </p:tgtEl>
                                        <p:attrNameLst>
                                          <p:attrName>style.visibility</p:attrName>
                                        </p:attrNameLst>
                                      </p:cBhvr>
                                      <p:to>
                                        <p:strVal val="visible"/>
                                      </p:to>
                                    </p:set>
                                    <p:anim calcmode="lin" valueType="num">
                                      <p:cBhvr>
                                        <p:cTn id="22" dur="500" fill="hold"/>
                                        <p:tgtEl>
                                          <p:spTgt spid="35848"/>
                                        </p:tgtEl>
                                        <p:attrNameLst>
                                          <p:attrName>ppt_x</p:attrName>
                                        </p:attrNameLst>
                                      </p:cBhvr>
                                      <p:tavLst>
                                        <p:tav tm="0">
                                          <p:val>
                                            <p:strVal val="#ppt_x"/>
                                          </p:val>
                                        </p:tav>
                                        <p:tav tm="100000">
                                          <p:val>
                                            <p:strVal val="#ppt_x"/>
                                          </p:val>
                                        </p:tav>
                                      </p:tavLst>
                                    </p:anim>
                                    <p:anim calcmode="lin" valueType="num">
                                      <p:cBhvr>
                                        <p:cTn id="23" dur="500" fill="hold"/>
                                        <p:tgtEl>
                                          <p:spTgt spid="35848"/>
                                        </p:tgtEl>
                                        <p:attrNameLst>
                                          <p:attrName>ppt_y</p:attrName>
                                        </p:attrNameLst>
                                      </p:cBhvr>
                                      <p:tavLst>
                                        <p:tav tm="0">
                                          <p:val>
                                            <p:strVal val="#ppt_y-#ppt_h/2"/>
                                          </p:val>
                                        </p:tav>
                                        <p:tav tm="100000">
                                          <p:val>
                                            <p:strVal val="#ppt_y"/>
                                          </p:val>
                                        </p:tav>
                                      </p:tavLst>
                                    </p:anim>
                                    <p:anim calcmode="lin" valueType="num">
                                      <p:cBhvr>
                                        <p:cTn id="24" dur="500" fill="hold"/>
                                        <p:tgtEl>
                                          <p:spTgt spid="35848"/>
                                        </p:tgtEl>
                                        <p:attrNameLst>
                                          <p:attrName>ppt_w</p:attrName>
                                        </p:attrNameLst>
                                      </p:cBhvr>
                                      <p:tavLst>
                                        <p:tav tm="0">
                                          <p:val>
                                            <p:strVal val="#ppt_w"/>
                                          </p:val>
                                        </p:tav>
                                        <p:tav tm="100000">
                                          <p:val>
                                            <p:strVal val="#ppt_w"/>
                                          </p:val>
                                        </p:tav>
                                      </p:tavLst>
                                    </p:anim>
                                    <p:anim calcmode="lin" valueType="num">
                                      <p:cBhvr>
                                        <p:cTn id="25" dur="500" fill="hold"/>
                                        <p:tgtEl>
                                          <p:spTgt spid="35848"/>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42" presetClass="path" presetSubtype="0" accel="50000" decel="50000" fill="hold" nodeType="afterEffect">
                                  <p:stCondLst>
                                    <p:cond delay="0"/>
                                  </p:stCondLst>
                                  <p:childTnLst>
                                    <p:animMotion origin="layout" path="M 3.33333E-6 4.16185E-6 L -0.00122 0.40531 " pathEditMode="relative" rAng="0" ptsTypes="AA">
                                      <p:cBhvr>
                                        <p:cTn id="28" dur="2000" fill="hold"/>
                                        <p:tgtEl>
                                          <p:spTgt spid="35848"/>
                                        </p:tgtEl>
                                        <p:attrNameLst>
                                          <p:attrName>ppt_x</p:attrName>
                                          <p:attrName>ppt_y</p:attrName>
                                        </p:attrNameLst>
                                      </p:cBhvr>
                                      <p:rCtr x="-1" y="203"/>
                                    </p:animMotion>
                                  </p:childTnLst>
                                </p:cTn>
                              </p:par>
                            </p:childTnLst>
                          </p:cTn>
                        </p:par>
                        <p:par>
                          <p:cTn id="29" fill="hold">
                            <p:stCondLst>
                              <p:cond delay="5000"/>
                            </p:stCondLst>
                            <p:childTnLst>
                              <p:par>
                                <p:cTn id="30" presetID="17" presetClass="entr" presetSubtype="1" fill="hold" nodeType="afterEffect">
                                  <p:stCondLst>
                                    <p:cond delay="0"/>
                                  </p:stCondLst>
                                  <p:childTnLst>
                                    <p:set>
                                      <p:cBhvr>
                                        <p:cTn id="31" dur="1" fill="hold">
                                          <p:stCondLst>
                                            <p:cond delay="0"/>
                                          </p:stCondLst>
                                        </p:cTn>
                                        <p:tgtEl>
                                          <p:spTgt spid="35849"/>
                                        </p:tgtEl>
                                        <p:attrNameLst>
                                          <p:attrName>style.visibility</p:attrName>
                                        </p:attrNameLst>
                                      </p:cBhvr>
                                      <p:to>
                                        <p:strVal val="visible"/>
                                      </p:to>
                                    </p:set>
                                    <p:anim calcmode="lin" valueType="num">
                                      <p:cBhvr>
                                        <p:cTn id="32" dur="500" fill="hold"/>
                                        <p:tgtEl>
                                          <p:spTgt spid="35849"/>
                                        </p:tgtEl>
                                        <p:attrNameLst>
                                          <p:attrName>ppt_x</p:attrName>
                                        </p:attrNameLst>
                                      </p:cBhvr>
                                      <p:tavLst>
                                        <p:tav tm="0">
                                          <p:val>
                                            <p:strVal val="#ppt_x"/>
                                          </p:val>
                                        </p:tav>
                                        <p:tav tm="100000">
                                          <p:val>
                                            <p:strVal val="#ppt_x"/>
                                          </p:val>
                                        </p:tav>
                                      </p:tavLst>
                                    </p:anim>
                                    <p:anim calcmode="lin" valueType="num">
                                      <p:cBhvr>
                                        <p:cTn id="33" dur="500" fill="hold"/>
                                        <p:tgtEl>
                                          <p:spTgt spid="35849"/>
                                        </p:tgtEl>
                                        <p:attrNameLst>
                                          <p:attrName>ppt_y</p:attrName>
                                        </p:attrNameLst>
                                      </p:cBhvr>
                                      <p:tavLst>
                                        <p:tav tm="0">
                                          <p:val>
                                            <p:strVal val="#ppt_y-#ppt_h/2"/>
                                          </p:val>
                                        </p:tav>
                                        <p:tav tm="100000">
                                          <p:val>
                                            <p:strVal val="#ppt_y"/>
                                          </p:val>
                                        </p:tav>
                                      </p:tavLst>
                                    </p:anim>
                                    <p:anim calcmode="lin" valueType="num">
                                      <p:cBhvr>
                                        <p:cTn id="34" dur="500" fill="hold"/>
                                        <p:tgtEl>
                                          <p:spTgt spid="35849"/>
                                        </p:tgtEl>
                                        <p:attrNameLst>
                                          <p:attrName>ppt_w</p:attrName>
                                        </p:attrNameLst>
                                      </p:cBhvr>
                                      <p:tavLst>
                                        <p:tav tm="0">
                                          <p:val>
                                            <p:strVal val="#ppt_w"/>
                                          </p:val>
                                        </p:tav>
                                        <p:tav tm="100000">
                                          <p:val>
                                            <p:strVal val="#ppt_w"/>
                                          </p:val>
                                        </p:tav>
                                      </p:tavLst>
                                    </p:anim>
                                    <p:anim calcmode="lin" valueType="num">
                                      <p:cBhvr>
                                        <p:cTn id="35" dur="500" fill="hold"/>
                                        <p:tgtEl>
                                          <p:spTgt spid="35849"/>
                                        </p:tgtEl>
                                        <p:attrNameLst>
                                          <p:attrName>ppt_h</p:attrName>
                                        </p:attrNameLst>
                                      </p:cBhvr>
                                      <p:tavLst>
                                        <p:tav tm="0">
                                          <p:val>
                                            <p:fltVal val="0"/>
                                          </p:val>
                                        </p:tav>
                                        <p:tav tm="100000">
                                          <p:val>
                                            <p:strVal val="#ppt_h"/>
                                          </p:val>
                                        </p:tav>
                                      </p:tavLst>
                                    </p:anim>
                                  </p:childTnLst>
                                </p:cTn>
                              </p:par>
                              <p:par>
                                <p:cTn id="36" presetID="17" presetClass="entr" presetSubtype="10" fill="hold" nodeType="withEffect">
                                  <p:stCondLst>
                                    <p:cond delay="0"/>
                                  </p:stCondLst>
                                  <p:childTnLst>
                                    <p:set>
                                      <p:cBhvr>
                                        <p:cTn id="37" dur="1" fill="hold">
                                          <p:stCondLst>
                                            <p:cond delay="0"/>
                                          </p:stCondLst>
                                        </p:cTn>
                                        <p:tgtEl>
                                          <p:spTgt spid="35842"/>
                                        </p:tgtEl>
                                        <p:attrNameLst>
                                          <p:attrName>style.visibility</p:attrName>
                                        </p:attrNameLst>
                                      </p:cBhvr>
                                      <p:to>
                                        <p:strVal val="visible"/>
                                      </p:to>
                                    </p:set>
                                    <p:anim calcmode="lin" valueType="num">
                                      <p:cBhvr>
                                        <p:cTn id="38" dur="500" fill="hold"/>
                                        <p:tgtEl>
                                          <p:spTgt spid="35842"/>
                                        </p:tgtEl>
                                        <p:attrNameLst>
                                          <p:attrName>ppt_w</p:attrName>
                                        </p:attrNameLst>
                                      </p:cBhvr>
                                      <p:tavLst>
                                        <p:tav tm="0">
                                          <p:val>
                                            <p:fltVal val="0"/>
                                          </p:val>
                                        </p:tav>
                                        <p:tav tm="100000">
                                          <p:val>
                                            <p:strVal val="#ppt_w"/>
                                          </p:val>
                                        </p:tav>
                                      </p:tavLst>
                                    </p:anim>
                                    <p:anim calcmode="lin" valueType="num">
                                      <p:cBhvr>
                                        <p:cTn id="39" dur="500" fill="hold"/>
                                        <p:tgtEl>
                                          <p:spTgt spid="35842"/>
                                        </p:tgtEl>
                                        <p:attrNameLst>
                                          <p:attrName>ppt_h</p:attrName>
                                        </p:attrNameLst>
                                      </p:cBhvr>
                                      <p:tavLst>
                                        <p:tav tm="0">
                                          <p:val>
                                            <p:strVal val="#ppt_h"/>
                                          </p:val>
                                        </p:tav>
                                        <p:tav tm="100000">
                                          <p:val>
                                            <p:strVal val="#ppt_h"/>
                                          </p:val>
                                        </p:tav>
                                      </p:tavLst>
                                    </p:anim>
                                  </p:childTnLst>
                                </p:cTn>
                              </p:par>
                            </p:childTnLst>
                          </p:cTn>
                        </p:par>
                        <p:par>
                          <p:cTn id="40" fill="hold">
                            <p:stCondLst>
                              <p:cond delay="5500"/>
                            </p:stCondLst>
                            <p:childTnLst>
                              <p:par>
                                <p:cTn id="41" presetID="42" presetClass="path" presetSubtype="0" accel="50000" decel="50000" fill="hold" nodeType="afterEffect">
                                  <p:stCondLst>
                                    <p:cond delay="0"/>
                                  </p:stCondLst>
                                  <p:childTnLst>
                                    <p:animMotion origin="layout" path="M 3.33333E-6 4.16185E-6 L -0.00122 0.40531 " pathEditMode="relative" rAng="0" ptsTypes="AA">
                                      <p:cBhvr>
                                        <p:cTn id="42" dur="2000" fill="hold"/>
                                        <p:tgtEl>
                                          <p:spTgt spid="35849"/>
                                        </p:tgtEl>
                                        <p:attrNameLst>
                                          <p:attrName>ppt_x</p:attrName>
                                          <p:attrName>ppt_y</p:attrName>
                                        </p:attrNameLst>
                                      </p:cBhvr>
                                      <p:rCtr x="-1" y="203"/>
                                    </p:animMotion>
                                  </p:childTnLst>
                                </p:cTn>
                              </p:par>
                              <p:par>
                                <p:cTn id="43" presetID="17" presetClass="entr" presetSubtype="10" fill="hold" nodeType="withEffect">
                                  <p:stCondLst>
                                    <p:cond delay="0"/>
                                  </p:stCondLst>
                                  <p:childTnLst>
                                    <p:set>
                                      <p:cBhvr>
                                        <p:cTn id="44" dur="1" fill="hold">
                                          <p:stCondLst>
                                            <p:cond delay="0"/>
                                          </p:stCondLst>
                                        </p:cTn>
                                        <p:tgtEl>
                                          <p:spTgt spid="35843"/>
                                        </p:tgtEl>
                                        <p:attrNameLst>
                                          <p:attrName>style.visibility</p:attrName>
                                        </p:attrNameLst>
                                      </p:cBhvr>
                                      <p:to>
                                        <p:strVal val="visible"/>
                                      </p:to>
                                    </p:set>
                                    <p:anim calcmode="lin" valueType="num">
                                      <p:cBhvr>
                                        <p:cTn id="45" dur="500" fill="hold"/>
                                        <p:tgtEl>
                                          <p:spTgt spid="35843"/>
                                        </p:tgtEl>
                                        <p:attrNameLst>
                                          <p:attrName>ppt_w</p:attrName>
                                        </p:attrNameLst>
                                      </p:cBhvr>
                                      <p:tavLst>
                                        <p:tav tm="0">
                                          <p:val>
                                            <p:fltVal val="0"/>
                                          </p:val>
                                        </p:tav>
                                        <p:tav tm="100000">
                                          <p:val>
                                            <p:strVal val="#ppt_w"/>
                                          </p:val>
                                        </p:tav>
                                      </p:tavLst>
                                    </p:anim>
                                    <p:anim calcmode="lin" valueType="num">
                                      <p:cBhvr>
                                        <p:cTn id="46" dur="500" fill="hold"/>
                                        <p:tgtEl>
                                          <p:spTgt spid="35843"/>
                                        </p:tgtEl>
                                        <p:attrNameLst>
                                          <p:attrName>ppt_h</p:attrName>
                                        </p:attrNameLst>
                                      </p:cBhvr>
                                      <p:tavLst>
                                        <p:tav tm="0">
                                          <p:val>
                                            <p:strVal val="#ppt_h"/>
                                          </p:val>
                                        </p:tav>
                                        <p:tav tm="100000">
                                          <p:val>
                                            <p:strVal val="#ppt_h"/>
                                          </p:val>
                                        </p:tav>
                                      </p:tavLst>
                                    </p:anim>
                                  </p:childTnLst>
                                </p:cTn>
                              </p:par>
                            </p:childTnLst>
                          </p:cTn>
                        </p:par>
                        <p:par>
                          <p:cTn id="47" fill="hold">
                            <p:stCondLst>
                              <p:cond delay="7500"/>
                            </p:stCondLst>
                            <p:childTnLst>
                              <p:par>
                                <p:cTn id="48" presetID="17" presetClass="entr" presetSubtype="1" fill="hold" nodeType="afterEffect">
                                  <p:stCondLst>
                                    <p:cond delay="0"/>
                                  </p:stCondLst>
                                  <p:childTnLst>
                                    <p:set>
                                      <p:cBhvr>
                                        <p:cTn id="49" dur="1" fill="hold">
                                          <p:stCondLst>
                                            <p:cond delay="0"/>
                                          </p:stCondLst>
                                        </p:cTn>
                                        <p:tgtEl>
                                          <p:spTgt spid="35850"/>
                                        </p:tgtEl>
                                        <p:attrNameLst>
                                          <p:attrName>style.visibility</p:attrName>
                                        </p:attrNameLst>
                                      </p:cBhvr>
                                      <p:to>
                                        <p:strVal val="visible"/>
                                      </p:to>
                                    </p:set>
                                    <p:anim calcmode="lin" valueType="num">
                                      <p:cBhvr>
                                        <p:cTn id="50" dur="500" fill="hold"/>
                                        <p:tgtEl>
                                          <p:spTgt spid="35850"/>
                                        </p:tgtEl>
                                        <p:attrNameLst>
                                          <p:attrName>ppt_x</p:attrName>
                                        </p:attrNameLst>
                                      </p:cBhvr>
                                      <p:tavLst>
                                        <p:tav tm="0">
                                          <p:val>
                                            <p:strVal val="#ppt_x"/>
                                          </p:val>
                                        </p:tav>
                                        <p:tav tm="100000">
                                          <p:val>
                                            <p:strVal val="#ppt_x"/>
                                          </p:val>
                                        </p:tav>
                                      </p:tavLst>
                                    </p:anim>
                                    <p:anim calcmode="lin" valueType="num">
                                      <p:cBhvr>
                                        <p:cTn id="51" dur="500" fill="hold"/>
                                        <p:tgtEl>
                                          <p:spTgt spid="35850"/>
                                        </p:tgtEl>
                                        <p:attrNameLst>
                                          <p:attrName>ppt_y</p:attrName>
                                        </p:attrNameLst>
                                      </p:cBhvr>
                                      <p:tavLst>
                                        <p:tav tm="0">
                                          <p:val>
                                            <p:strVal val="#ppt_y-#ppt_h/2"/>
                                          </p:val>
                                        </p:tav>
                                        <p:tav tm="100000">
                                          <p:val>
                                            <p:strVal val="#ppt_y"/>
                                          </p:val>
                                        </p:tav>
                                      </p:tavLst>
                                    </p:anim>
                                    <p:anim calcmode="lin" valueType="num">
                                      <p:cBhvr>
                                        <p:cTn id="52" dur="500" fill="hold"/>
                                        <p:tgtEl>
                                          <p:spTgt spid="35850"/>
                                        </p:tgtEl>
                                        <p:attrNameLst>
                                          <p:attrName>ppt_w</p:attrName>
                                        </p:attrNameLst>
                                      </p:cBhvr>
                                      <p:tavLst>
                                        <p:tav tm="0">
                                          <p:val>
                                            <p:strVal val="#ppt_w"/>
                                          </p:val>
                                        </p:tav>
                                        <p:tav tm="100000">
                                          <p:val>
                                            <p:strVal val="#ppt_w"/>
                                          </p:val>
                                        </p:tav>
                                      </p:tavLst>
                                    </p:anim>
                                    <p:anim calcmode="lin" valueType="num">
                                      <p:cBhvr>
                                        <p:cTn id="53" dur="500" fill="hold"/>
                                        <p:tgtEl>
                                          <p:spTgt spid="35850"/>
                                        </p:tgtEl>
                                        <p:attrNameLst>
                                          <p:attrName>ppt_h</p:attrName>
                                        </p:attrNameLst>
                                      </p:cBhvr>
                                      <p:tavLst>
                                        <p:tav tm="0">
                                          <p:val>
                                            <p:fltVal val="0"/>
                                          </p:val>
                                        </p:tav>
                                        <p:tav tm="100000">
                                          <p:val>
                                            <p:strVal val="#ppt_h"/>
                                          </p:val>
                                        </p:tav>
                                      </p:tavLst>
                                    </p:anim>
                                  </p:childTnLst>
                                </p:cTn>
                              </p:par>
                              <p:par>
                                <p:cTn id="54" presetID="17" presetClass="entr" presetSubtype="10" fill="hold" nodeType="withEffect">
                                  <p:stCondLst>
                                    <p:cond delay="0"/>
                                  </p:stCondLst>
                                  <p:childTnLst>
                                    <p:set>
                                      <p:cBhvr>
                                        <p:cTn id="55" dur="1" fill="hold">
                                          <p:stCondLst>
                                            <p:cond delay="0"/>
                                          </p:stCondLst>
                                        </p:cTn>
                                        <p:tgtEl>
                                          <p:spTgt spid="35844"/>
                                        </p:tgtEl>
                                        <p:attrNameLst>
                                          <p:attrName>style.visibility</p:attrName>
                                        </p:attrNameLst>
                                      </p:cBhvr>
                                      <p:to>
                                        <p:strVal val="visible"/>
                                      </p:to>
                                    </p:set>
                                    <p:anim calcmode="lin" valueType="num">
                                      <p:cBhvr>
                                        <p:cTn id="56" dur="500" fill="hold"/>
                                        <p:tgtEl>
                                          <p:spTgt spid="35844"/>
                                        </p:tgtEl>
                                        <p:attrNameLst>
                                          <p:attrName>ppt_w</p:attrName>
                                        </p:attrNameLst>
                                      </p:cBhvr>
                                      <p:tavLst>
                                        <p:tav tm="0">
                                          <p:val>
                                            <p:fltVal val="0"/>
                                          </p:val>
                                        </p:tav>
                                        <p:tav tm="100000">
                                          <p:val>
                                            <p:strVal val="#ppt_w"/>
                                          </p:val>
                                        </p:tav>
                                      </p:tavLst>
                                    </p:anim>
                                    <p:anim calcmode="lin" valueType="num">
                                      <p:cBhvr>
                                        <p:cTn id="57" dur="500" fill="hold"/>
                                        <p:tgtEl>
                                          <p:spTgt spid="35844"/>
                                        </p:tgtEl>
                                        <p:attrNameLst>
                                          <p:attrName>ppt_h</p:attrName>
                                        </p:attrNameLst>
                                      </p:cBhvr>
                                      <p:tavLst>
                                        <p:tav tm="0">
                                          <p:val>
                                            <p:strVal val="#ppt_h"/>
                                          </p:val>
                                        </p:tav>
                                        <p:tav tm="100000">
                                          <p:val>
                                            <p:strVal val="#ppt_h"/>
                                          </p:val>
                                        </p:tav>
                                      </p:tavLst>
                                    </p:anim>
                                  </p:childTnLst>
                                </p:cTn>
                              </p:par>
                            </p:childTnLst>
                          </p:cTn>
                        </p:par>
                        <p:par>
                          <p:cTn id="58" fill="hold">
                            <p:stCondLst>
                              <p:cond delay="8000"/>
                            </p:stCondLst>
                            <p:childTnLst>
                              <p:par>
                                <p:cTn id="59" presetID="42" presetClass="path" presetSubtype="0" accel="50000" decel="50000" fill="hold" nodeType="afterEffect">
                                  <p:stCondLst>
                                    <p:cond delay="0"/>
                                  </p:stCondLst>
                                  <p:childTnLst>
                                    <p:animMotion origin="layout" path="M 3.33333E-6 4.16185E-6 L -0.00122 0.40531 " pathEditMode="relative" rAng="0" ptsTypes="AA">
                                      <p:cBhvr>
                                        <p:cTn id="60" dur="2000" fill="hold"/>
                                        <p:tgtEl>
                                          <p:spTgt spid="35850"/>
                                        </p:tgtEl>
                                        <p:attrNameLst>
                                          <p:attrName>ppt_x</p:attrName>
                                          <p:attrName>ppt_y</p:attrName>
                                        </p:attrNameLst>
                                      </p:cBhvr>
                                      <p:rCtr x="-1" y="2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2771775" y="3141663"/>
            <a:ext cx="4535488" cy="3402012"/>
          </a:xfrm>
          <a:prstGeom prst="rect">
            <a:avLst/>
          </a:prstGeom>
          <a:noFill/>
          <a:ln w="9525">
            <a:noFill/>
            <a:miter lim="800000"/>
            <a:headEnd/>
            <a:tailEnd/>
          </a:ln>
        </p:spPr>
      </p:pic>
      <p:graphicFrame>
        <p:nvGraphicFramePr>
          <p:cNvPr id="36868" name="Object 4"/>
          <p:cNvGraphicFramePr>
            <a:graphicFrameLocks noChangeAspect="1"/>
          </p:cNvGraphicFramePr>
          <p:nvPr/>
        </p:nvGraphicFramePr>
        <p:xfrm>
          <a:off x="1979613" y="260350"/>
          <a:ext cx="5348287" cy="6858000"/>
        </p:xfrm>
        <a:graphic>
          <a:graphicData uri="http://schemas.openxmlformats.org/presentationml/2006/ole">
            <p:oleObj spid="_x0000_s61442" name="Точечный рисунок" r:id="rId6" imgW="3172268" imgH="4067743" progId="PBrush">
              <p:embed/>
            </p:oleObj>
          </a:graphicData>
        </a:graphic>
      </p:graphicFrame>
      <p:graphicFrame>
        <p:nvGraphicFramePr>
          <p:cNvPr id="36869" name="Object 5"/>
          <p:cNvGraphicFramePr>
            <a:graphicFrameLocks noChangeAspect="1"/>
          </p:cNvGraphicFramePr>
          <p:nvPr/>
        </p:nvGraphicFramePr>
        <p:xfrm>
          <a:off x="2195513" y="404813"/>
          <a:ext cx="6392862" cy="6956425"/>
        </p:xfrm>
        <a:graphic>
          <a:graphicData uri="http://schemas.openxmlformats.org/presentationml/2006/ole">
            <p:oleObj spid="_x0000_s61443" name="Точечный рисунок" r:id="rId7" imgW="3885714" imgH="4229690" progId="PBrush">
              <p:embed/>
            </p:oleObj>
          </a:graphicData>
        </a:graphic>
      </p:graphicFrame>
    </p:spTree>
  </p:cSld>
  <p:clrMapOvr>
    <a:masterClrMapping/>
  </p:clrMapOvr>
  <p:transition spd="slow" advClick="0" advTm="12000">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p:cTn id="7" dur="3000" fill="hold"/>
                                        <p:tgtEl>
                                          <p:spTgt spid="36867"/>
                                        </p:tgtEl>
                                        <p:attrNameLst>
                                          <p:attrName>ppt_w</p:attrName>
                                        </p:attrNameLst>
                                      </p:cBhvr>
                                      <p:tavLst>
                                        <p:tav tm="0">
                                          <p:val>
                                            <p:fltVal val="0"/>
                                          </p:val>
                                        </p:tav>
                                        <p:tav tm="100000">
                                          <p:val>
                                            <p:strVal val="#ppt_w"/>
                                          </p:val>
                                        </p:tav>
                                      </p:tavLst>
                                    </p:anim>
                                    <p:anim calcmode="lin" valueType="num">
                                      <p:cBhvr>
                                        <p:cTn id="8" dur="3000" fill="hold"/>
                                        <p:tgtEl>
                                          <p:spTgt spid="36867"/>
                                        </p:tgtEl>
                                        <p:attrNameLst>
                                          <p:attrName>ppt_h</p:attrName>
                                        </p:attrNameLst>
                                      </p:cBhvr>
                                      <p:tavLst>
                                        <p:tav tm="0">
                                          <p:val>
                                            <p:fltVal val="0"/>
                                          </p:val>
                                        </p:tav>
                                        <p:tav tm="100000">
                                          <p:val>
                                            <p:strVal val="#ppt_h"/>
                                          </p:val>
                                        </p:tav>
                                      </p:tavLst>
                                    </p:anim>
                                    <p:animEffect transition="in" filter="fade">
                                      <p:cBhvr>
                                        <p:cTn id="9" dur="3000"/>
                                        <p:tgtEl>
                                          <p:spTgt spid="36867"/>
                                        </p:tgtEl>
                                      </p:cBhvr>
                                    </p:animEffect>
                                  </p:childTnLst>
                                </p:cTn>
                              </p:par>
                            </p:childTnLst>
                          </p:cTn>
                        </p:par>
                        <p:par>
                          <p:cTn id="10" fill="hold">
                            <p:stCondLst>
                              <p:cond delay="3000"/>
                            </p:stCondLst>
                            <p:childTnLst>
                              <p:par>
                                <p:cTn id="11" presetID="1" presetClass="exit" presetSubtype="0" fill="hold" nodeType="afterEffect">
                                  <p:stCondLst>
                                    <p:cond delay="0"/>
                                  </p:stCondLst>
                                  <p:childTnLst>
                                    <p:set>
                                      <p:cBhvr>
                                        <p:cTn id="12" dur="1" fill="hold">
                                          <p:stCondLst>
                                            <p:cond delay="0"/>
                                          </p:stCondLst>
                                        </p:cTn>
                                        <p:tgtEl>
                                          <p:spTgt spid="3686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68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686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68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686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68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686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68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6868"/>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68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6869"/>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3686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36868"/>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68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6869"/>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3686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36868"/>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rot="1467025">
            <a:off x="2700338" y="2133600"/>
            <a:ext cx="1147762" cy="422275"/>
          </a:xfrm>
          <a:prstGeom prst="ellipse">
            <a:avLst/>
          </a:prstGeom>
          <a:solidFill>
            <a:srgbClr val="0000FF"/>
          </a:solidFill>
          <a:ln w="9525">
            <a:solidFill>
              <a:srgbClr val="0000FF"/>
            </a:solidFill>
            <a:round/>
            <a:headEnd/>
            <a:tailEnd/>
          </a:ln>
        </p:spPr>
        <p:txBody>
          <a:bodyPr wrap="none" anchor="ctr"/>
          <a:lstStyle/>
          <a:p>
            <a:endParaRPr lang="ru-RU"/>
          </a:p>
        </p:txBody>
      </p:sp>
      <p:sp>
        <p:nvSpPr>
          <p:cNvPr id="39939" name="Oval 3"/>
          <p:cNvSpPr>
            <a:spLocks noChangeArrowheads="1"/>
          </p:cNvSpPr>
          <p:nvPr/>
        </p:nvSpPr>
        <p:spPr bwMode="auto">
          <a:xfrm rot="-1889624">
            <a:off x="2627313" y="2924175"/>
            <a:ext cx="1147762" cy="422275"/>
          </a:xfrm>
          <a:prstGeom prst="ellipse">
            <a:avLst/>
          </a:prstGeom>
          <a:solidFill>
            <a:srgbClr val="339933"/>
          </a:solidFill>
          <a:ln w="9525">
            <a:solidFill>
              <a:srgbClr val="339933"/>
            </a:solidFill>
            <a:round/>
            <a:headEnd/>
            <a:tailEnd/>
          </a:ln>
        </p:spPr>
        <p:txBody>
          <a:bodyPr wrap="none" anchor="ctr"/>
          <a:lstStyle/>
          <a:p>
            <a:endParaRPr lang="ru-RU"/>
          </a:p>
        </p:txBody>
      </p:sp>
      <p:sp>
        <p:nvSpPr>
          <p:cNvPr id="39940" name="Oval 4"/>
          <p:cNvSpPr>
            <a:spLocks noChangeArrowheads="1"/>
          </p:cNvSpPr>
          <p:nvPr/>
        </p:nvSpPr>
        <p:spPr bwMode="auto">
          <a:xfrm rot="-221190">
            <a:off x="2555875" y="2492375"/>
            <a:ext cx="1147763" cy="422275"/>
          </a:xfrm>
          <a:prstGeom prst="ellipse">
            <a:avLst/>
          </a:prstGeom>
          <a:solidFill>
            <a:srgbClr val="66CCFF"/>
          </a:solidFill>
          <a:ln w="9525">
            <a:solidFill>
              <a:srgbClr val="66CCFF"/>
            </a:solidFill>
            <a:round/>
            <a:headEnd/>
            <a:tailEnd/>
          </a:ln>
        </p:spPr>
        <p:txBody>
          <a:bodyPr wrap="none" anchor="ctr"/>
          <a:lstStyle/>
          <a:p>
            <a:endParaRPr lang="ru-RU"/>
          </a:p>
        </p:txBody>
      </p:sp>
      <p:pic>
        <p:nvPicPr>
          <p:cNvPr id="4102"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11413" y="4697413"/>
            <a:ext cx="4500562" cy="2160587"/>
          </a:xfrm>
          <a:prstGeom prst="rect">
            <a:avLst/>
          </a:prstGeom>
          <a:noFill/>
          <a:ln w="9525">
            <a:noFill/>
            <a:miter lim="800000"/>
            <a:headEnd/>
            <a:tailEnd/>
          </a:ln>
        </p:spPr>
      </p:pic>
      <p:sp>
        <p:nvSpPr>
          <p:cNvPr id="39942" name="Oval 6"/>
          <p:cNvSpPr>
            <a:spLocks noChangeArrowheads="1"/>
          </p:cNvSpPr>
          <p:nvPr/>
        </p:nvSpPr>
        <p:spPr bwMode="auto">
          <a:xfrm rot="2613196">
            <a:off x="2987675" y="1844675"/>
            <a:ext cx="1147763" cy="422275"/>
          </a:xfrm>
          <a:prstGeom prst="ellipse">
            <a:avLst/>
          </a:prstGeom>
          <a:solidFill>
            <a:srgbClr val="D60093"/>
          </a:solidFill>
          <a:ln w="9525">
            <a:solidFill>
              <a:srgbClr val="D60093"/>
            </a:solidFill>
            <a:round/>
            <a:headEnd/>
            <a:tailEnd/>
          </a:ln>
        </p:spPr>
        <p:txBody>
          <a:bodyPr wrap="none" anchor="ctr"/>
          <a:lstStyle/>
          <a:p>
            <a:endParaRPr lang="ru-RU"/>
          </a:p>
        </p:txBody>
      </p:sp>
      <p:sp>
        <p:nvSpPr>
          <p:cNvPr id="39943" name="Oval 7"/>
          <p:cNvSpPr>
            <a:spLocks noChangeArrowheads="1"/>
          </p:cNvSpPr>
          <p:nvPr/>
        </p:nvSpPr>
        <p:spPr bwMode="auto">
          <a:xfrm rot="4016071">
            <a:off x="3345656" y="1559719"/>
            <a:ext cx="1147763" cy="422275"/>
          </a:xfrm>
          <a:prstGeom prst="ellipse">
            <a:avLst/>
          </a:prstGeom>
          <a:solidFill>
            <a:srgbClr val="CC0000"/>
          </a:solidFill>
          <a:ln w="9525">
            <a:solidFill>
              <a:srgbClr val="CC0000"/>
            </a:solidFill>
            <a:round/>
            <a:headEnd/>
            <a:tailEnd/>
          </a:ln>
        </p:spPr>
        <p:txBody>
          <a:bodyPr wrap="none" anchor="ctr"/>
          <a:lstStyle/>
          <a:p>
            <a:endParaRPr lang="ru-RU"/>
          </a:p>
        </p:txBody>
      </p:sp>
      <p:sp>
        <p:nvSpPr>
          <p:cNvPr id="39944" name="Oval 8"/>
          <p:cNvSpPr>
            <a:spLocks noChangeArrowheads="1"/>
          </p:cNvSpPr>
          <p:nvPr/>
        </p:nvSpPr>
        <p:spPr bwMode="auto">
          <a:xfrm rot="5400000">
            <a:off x="3704432" y="1415256"/>
            <a:ext cx="1147762" cy="422275"/>
          </a:xfrm>
          <a:prstGeom prst="ellipse">
            <a:avLst/>
          </a:prstGeom>
          <a:solidFill>
            <a:srgbClr val="FFFF00"/>
          </a:solidFill>
          <a:ln w="9525">
            <a:solidFill>
              <a:srgbClr val="FFFF00"/>
            </a:solidFill>
            <a:round/>
            <a:headEnd/>
            <a:tailEnd/>
          </a:ln>
        </p:spPr>
        <p:txBody>
          <a:bodyPr wrap="none" anchor="ctr"/>
          <a:lstStyle/>
          <a:p>
            <a:endParaRPr lang="ru-RU"/>
          </a:p>
        </p:txBody>
      </p:sp>
      <p:sp>
        <p:nvSpPr>
          <p:cNvPr id="39945" name="Oval 9"/>
          <p:cNvSpPr>
            <a:spLocks noChangeArrowheads="1"/>
          </p:cNvSpPr>
          <p:nvPr/>
        </p:nvSpPr>
        <p:spPr bwMode="auto">
          <a:xfrm rot="6369034">
            <a:off x="3993357" y="1488281"/>
            <a:ext cx="1147762" cy="422275"/>
          </a:xfrm>
          <a:prstGeom prst="ellipse">
            <a:avLst/>
          </a:prstGeom>
          <a:solidFill>
            <a:srgbClr val="FF0000"/>
          </a:solidFill>
          <a:ln w="9525">
            <a:solidFill>
              <a:srgbClr val="FF0000"/>
            </a:solidFill>
            <a:round/>
            <a:headEnd/>
            <a:tailEnd/>
          </a:ln>
        </p:spPr>
        <p:txBody>
          <a:bodyPr wrap="none" anchor="ctr"/>
          <a:lstStyle/>
          <a:p>
            <a:endParaRPr lang="ru-RU"/>
          </a:p>
        </p:txBody>
      </p:sp>
      <p:sp>
        <p:nvSpPr>
          <p:cNvPr id="39946" name="Oval 10"/>
          <p:cNvSpPr>
            <a:spLocks noChangeArrowheads="1"/>
          </p:cNvSpPr>
          <p:nvPr/>
        </p:nvSpPr>
        <p:spPr bwMode="auto">
          <a:xfrm rot="7523859">
            <a:off x="4280695" y="1631156"/>
            <a:ext cx="1147762" cy="422275"/>
          </a:xfrm>
          <a:prstGeom prst="ellipse">
            <a:avLst/>
          </a:prstGeom>
          <a:solidFill>
            <a:srgbClr val="FF9933"/>
          </a:solidFill>
          <a:ln w="9525">
            <a:solidFill>
              <a:srgbClr val="FF9933"/>
            </a:solidFill>
            <a:round/>
            <a:headEnd/>
            <a:tailEnd/>
          </a:ln>
        </p:spPr>
        <p:txBody>
          <a:bodyPr wrap="none" anchor="ctr"/>
          <a:lstStyle/>
          <a:p>
            <a:endParaRPr lang="ru-RU"/>
          </a:p>
        </p:txBody>
      </p:sp>
      <p:sp>
        <p:nvSpPr>
          <p:cNvPr id="39947" name="Oval 11"/>
          <p:cNvSpPr>
            <a:spLocks noChangeArrowheads="1"/>
          </p:cNvSpPr>
          <p:nvPr/>
        </p:nvSpPr>
        <p:spPr bwMode="auto">
          <a:xfrm rot="8294795">
            <a:off x="4500563" y="1916113"/>
            <a:ext cx="1147762" cy="422275"/>
          </a:xfrm>
          <a:prstGeom prst="ellipse">
            <a:avLst/>
          </a:prstGeom>
          <a:solidFill>
            <a:srgbClr val="FFFF00"/>
          </a:solidFill>
          <a:ln w="9525">
            <a:solidFill>
              <a:srgbClr val="FFFF00"/>
            </a:solidFill>
            <a:round/>
            <a:headEnd/>
            <a:tailEnd/>
          </a:ln>
        </p:spPr>
        <p:txBody>
          <a:bodyPr wrap="none" anchor="ctr"/>
          <a:lstStyle/>
          <a:p>
            <a:endParaRPr lang="ru-RU"/>
          </a:p>
        </p:txBody>
      </p:sp>
      <p:sp>
        <p:nvSpPr>
          <p:cNvPr id="39948" name="Oval 12"/>
          <p:cNvSpPr>
            <a:spLocks noChangeArrowheads="1"/>
          </p:cNvSpPr>
          <p:nvPr/>
        </p:nvSpPr>
        <p:spPr bwMode="auto">
          <a:xfrm rot="9382247">
            <a:off x="4572000" y="2276475"/>
            <a:ext cx="1147763" cy="422275"/>
          </a:xfrm>
          <a:prstGeom prst="ellipse">
            <a:avLst/>
          </a:prstGeom>
          <a:solidFill>
            <a:srgbClr val="339933"/>
          </a:solidFill>
          <a:ln w="9525">
            <a:solidFill>
              <a:srgbClr val="339933"/>
            </a:solidFill>
            <a:round/>
            <a:headEnd/>
            <a:tailEnd/>
          </a:ln>
        </p:spPr>
        <p:txBody>
          <a:bodyPr wrap="none" anchor="ctr"/>
          <a:lstStyle/>
          <a:p>
            <a:endParaRPr lang="ru-RU"/>
          </a:p>
        </p:txBody>
      </p:sp>
      <p:sp>
        <p:nvSpPr>
          <p:cNvPr id="39949" name="Oval 13"/>
          <p:cNvSpPr>
            <a:spLocks noChangeArrowheads="1"/>
          </p:cNvSpPr>
          <p:nvPr/>
        </p:nvSpPr>
        <p:spPr bwMode="auto">
          <a:xfrm rot="10462497">
            <a:off x="4643438" y="2565400"/>
            <a:ext cx="1147762" cy="422275"/>
          </a:xfrm>
          <a:prstGeom prst="ellipse">
            <a:avLst/>
          </a:prstGeom>
          <a:solidFill>
            <a:srgbClr val="66CCFF"/>
          </a:solidFill>
          <a:ln w="9525">
            <a:solidFill>
              <a:srgbClr val="66CCFF"/>
            </a:solidFill>
            <a:round/>
            <a:headEnd/>
            <a:tailEnd/>
          </a:ln>
        </p:spPr>
        <p:txBody>
          <a:bodyPr wrap="none" anchor="ctr"/>
          <a:lstStyle/>
          <a:p>
            <a:endParaRPr lang="ru-RU"/>
          </a:p>
        </p:txBody>
      </p:sp>
      <p:sp>
        <p:nvSpPr>
          <p:cNvPr id="39950" name="Oval 14"/>
          <p:cNvSpPr>
            <a:spLocks noChangeArrowheads="1"/>
          </p:cNvSpPr>
          <p:nvPr/>
        </p:nvSpPr>
        <p:spPr bwMode="auto">
          <a:xfrm rot="-9329300">
            <a:off x="4427538" y="2852738"/>
            <a:ext cx="1147762" cy="422275"/>
          </a:xfrm>
          <a:prstGeom prst="ellipse">
            <a:avLst/>
          </a:prstGeom>
          <a:solidFill>
            <a:srgbClr val="0000FF"/>
          </a:solidFill>
          <a:ln w="9525">
            <a:solidFill>
              <a:srgbClr val="0000FF"/>
            </a:solidFill>
            <a:round/>
            <a:headEnd/>
            <a:tailEnd/>
          </a:ln>
        </p:spPr>
        <p:txBody>
          <a:bodyPr wrap="none" anchor="ctr"/>
          <a:lstStyle/>
          <a:p>
            <a:endParaRPr lang="ru-RU"/>
          </a:p>
        </p:txBody>
      </p:sp>
      <p:sp>
        <p:nvSpPr>
          <p:cNvPr id="39951" name="Oval 15"/>
          <p:cNvSpPr>
            <a:spLocks noChangeArrowheads="1"/>
          </p:cNvSpPr>
          <p:nvPr/>
        </p:nvSpPr>
        <p:spPr bwMode="auto">
          <a:xfrm rot="-8191622">
            <a:off x="4211638" y="2997200"/>
            <a:ext cx="1147762" cy="422275"/>
          </a:xfrm>
          <a:prstGeom prst="ellipse">
            <a:avLst/>
          </a:prstGeom>
          <a:solidFill>
            <a:srgbClr val="D60093"/>
          </a:solidFill>
          <a:ln w="9525">
            <a:solidFill>
              <a:srgbClr val="D60093"/>
            </a:solidFill>
            <a:round/>
            <a:headEnd/>
            <a:tailEnd/>
          </a:ln>
        </p:spPr>
        <p:txBody>
          <a:bodyPr wrap="none" anchor="ctr"/>
          <a:lstStyle/>
          <a:p>
            <a:endParaRPr lang="ru-RU"/>
          </a:p>
        </p:txBody>
      </p:sp>
      <p:sp>
        <p:nvSpPr>
          <p:cNvPr id="39952" name="Oval 16"/>
          <p:cNvSpPr>
            <a:spLocks noChangeArrowheads="1"/>
          </p:cNvSpPr>
          <p:nvPr/>
        </p:nvSpPr>
        <p:spPr bwMode="auto">
          <a:xfrm rot="-6519424">
            <a:off x="3848895" y="3215481"/>
            <a:ext cx="1147762" cy="422275"/>
          </a:xfrm>
          <a:prstGeom prst="ellipse">
            <a:avLst/>
          </a:prstGeom>
          <a:solidFill>
            <a:srgbClr val="FF0000"/>
          </a:solidFill>
          <a:ln w="9525">
            <a:solidFill>
              <a:srgbClr val="FF0000"/>
            </a:solidFill>
            <a:round/>
            <a:headEnd/>
            <a:tailEnd/>
          </a:ln>
        </p:spPr>
        <p:txBody>
          <a:bodyPr wrap="none" anchor="ctr"/>
          <a:lstStyle/>
          <a:p>
            <a:endParaRPr lang="ru-RU"/>
          </a:p>
        </p:txBody>
      </p:sp>
      <p:sp>
        <p:nvSpPr>
          <p:cNvPr id="39953" name="Oval 17"/>
          <p:cNvSpPr>
            <a:spLocks noChangeArrowheads="1"/>
          </p:cNvSpPr>
          <p:nvPr/>
        </p:nvSpPr>
        <p:spPr bwMode="auto">
          <a:xfrm rot="-5400000">
            <a:off x="3488532" y="3215481"/>
            <a:ext cx="1147762" cy="422275"/>
          </a:xfrm>
          <a:prstGeom prst="ellipse">
            <a:avLst/>
          </a:prstGeom>
          <a:solidFill>
            <a:srgbClr val="FF9933"/>
          </a:solidFill>
          <a:ln w="9525">
            <a:solidFill>
              <a:srgbClr val="FF9933"/>
            </a:solidFill>
            <a:round/>
            <a:headEnd/>
            <a:tailEnd/>
          </a:ln>
        </p:spPr>
        <p:txBody>
          <a:bodyPr wrap="none" anchor="ctr"/>
          <a:lstStyle/>
          <a:p>
            <a:endParaRPr lang="ru-RU"/>
          </a:p>
        </p:txBody>
      </p:sp>
      <p:sp>
        <p:nvSpPr>
          <p:cNvPr id="39954" name="Oval 18"/>
          <p:cNvSpPr>
            <a:spLocks noChangeArrowheads="1"/>
          </p:cNvSpPr>
          <p:nvPr/>
        </p:nvSpPr>
        <p:spPr bwMode="auto">
          <a:xfrm rot="-3973757">
            <a:off x="3056731" y="3144044"/>
            <a:ext cx="1147763" cy="422275"/>
          </a:xfrm>
          <a:prstGeom prst="ellipse">
            <a:avLst/>
          </a:prstGeom>
          <a:solidFill>
            <a:srgbClr val="FFFF00"/>
          </a:solidFill>
          <a:ln w="9525">
            <a:solidFill>
              <a:srgbClr val="FFFF00"/>
            </a:solidFill>
            <a:round/>
            <a:headEnd/>
            <a:tailEnd/>
          </a:ln>
        </p:spPr>
        <p:txBody>
          <a:bodyPr wrap="none" anchor="ctr"/>
          <a:lstStyle/>
          <a:p>
            <a:endParaRPr lang="ru-RU"/>
          </a:p>
        </p:txBody>
      </p:sp>
      <p:graphicFrame>
        <p:nvGraphicFramePr>
          <p:cNvPr id="4098" name="Object 19"/>
          <p:cNvGraphicFramePr>
            <a:graphicFrameLocks noChangeAspect="1"/>
          </p:cNvGraphicFramePr>
          <p:nvPr/>
        </p:nvGraphicFramePr>
        <p:xfrm>
          <a:off x="2124075" y="908050"/>
          <a:ext cx="4895850" cy="4995863"/>
        </p:xfrm>
        <a:graphic>
          <a:graphicData uri="http://schemas.openxmlformats.org/presentationml/2006/ole">
            <p:oleObj spid="_x0000_s4098" name="Точечный рисунок" r:id="rId6" imgW="2104762" imgH="2190476" progId="PBrush">
              <p:embed/>
            </p:oleObj>
          </a:graphicData>
        </a:graphic>
      </p:graphicFrame>
      <p:pic>
        <p:nvPicPr>
          <p:cNvPr id="39956" name="Picture 2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95738" y="2708275"/>
            <a:ext cx="503237" cy="476250"/>
          </a:xfrm>
          <a:prstGeom prst="rect">
            <a:avLst/>
          </a:prstGeom>
          <a:noFill/>
          <a:ln w="9525">
            <a:noFill/>
            <a:miter lim="800000"/>
            <a:headEnd/>
            <a:tailEnd/>
          </a:ln>
        </p:spPr>
      </p:pic>
    </p:spTree>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500" fill="hold"/>
                                        <p:tgtEl>
                                          <p:spTgt spid="39939"/>
                                        </p:tgtEl>
                                        <p:attrNameLst>
                                          <p:attrName>ppt_x</p:attrName>
                                        </p:attrNameLst>
                                      </p:cBhvr>
                                      <p:tavLst>
                                        <p:tav tm="0">
                                          <p:val>
                                            <p:strVal val="#ppt_x+#ppt_w/2"/>
                                          </p:val>
                                        </p:tav>
                                        <p:tav tm="100000">
                                          <p:val>
                                            <p:strVal val="#ppt_x"/>
                                          </p:val>
                                        </p:tav>
                                      </p:tavLst>
                                    </p:anim>
                                    <p:anim calcmode="lin" valueType="num">
                                      <p:cBhvr>
                                        <p:cTn id="8" dur="500" fill="hold"/>
                                        <p:tgtEl>
                                          <p:spTgt spid="39939"/>
                                        </p:tgtEl>
                                        <p:attrNameLst>
                                          <p:attrName>ppt_y</p:attrName>
                                        </p:attrNameLst>
                                      </p:cBhvr>
                                      <p:tavLst>
                                        <p:tav tm="0">
                                          <p:val>
                                            <p:strVal val="#ppt_y"/>
                                          </p:val>
                                        </p:tav>
                                        <p:tav tm="100000">
                                          <p:val>
                                            <p:strVal val="#ppt_y"/>
                                          </p:val>
                                        </p:tav>
                                      </p:tavLst>
                                    </p:anim>
                                    <p:anim calcmode="lin" valueType="num">
                                      <p:cBhvr>
                                        <p:cTn id="9" dur="500" fill="hold"/>
                                        <p:tgtEl>
                                          <p:spTgt spid="39939"/>
                                        </p:tgtEl>
                                        <p:attrNameLst>
                                          <p:attrName>ppt_w</p:attrName>
                                        </p:attrNameLst>
                                      </p:cBhvr>
                                      <p:tavLst>
                                        <p:tav tm="0">
                                          <p:val>
                                            <p:fltVal val="0"/>
                                          </p:val>
                                        </p:tav>
                                        <p:tav tm="100000">
                                          <p:val>
                                            <p:strVal val="#ppt_w"/>
                                          </p:val>
                                        </p:tav>
                                      </p:tavLst>
                                    </p:anim>
                                    <p:anim calcmode="lin" valueType="num">
                                      <p:cBhvr>
                                        <p:cTn id="10" dur="500" fill="hold"/>
                                        <p:tgtEl>
                                          <p:spTgt spid="3993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39940"/>
                                        </p:tgtEl>
                                        <p:attrNameLst>
                                          <p:attrName>style.visibility</p:attrName>
                                        </p:attrNameLst>
                                      </p:cBhvr>
                                      <p:to>
                                        <p:strVal val="visible"/>
                                      </p:to>
                                    </p:set>
                                    <p:anim calcmode="lin" valueType="num">
                                      <p:cBhvr>
                                        <p:cTn id="15" dur="500" fill="hold"/>
                                        <p:tgtEl>
                                          <p:spTgt spid="39940"/>
                                        </p:tgtEl>
                                        <p:attrNameLst>
                                          <p:attrName>ppt_x</p:attrName>
                                        </p:attrNameLst>
                                      </p:cBhvr>
                                      <p:tavLst>
                                        <p:tav tm="0">
                                          <p:val>
                                            <p:strVal val="#ppt_x+#ppt_w/2"/>
                                          </p:val>
                                        </p:tav>
                                        <p:tav tm="100000">
                                          <p:val>
                                            <p:strVal val="#ppt_x"/>
                                          </p:val>
                                        </p:tav>
                                      </p:tavLst>
                                    </p:anim>
                                    <p:anim calcmode="lin" valueType="num">
                                      <p:cBhvr>
                                        <p:cTn id="16" dur="500" fill="hold"/>
                                        <p:tgtEl>
                                          <p:spTgt spid="39940"/>
                                        </p:tgtEl>
                                        <p:attrNameLst>
                                          <p:attrName>ppt_y</p:attrName>
                                        </p:attrNameLst>
                                      </p:cBhvr>
                                      <p:tavLst>
                                        <p:tav tm="0">
                                          <p:val>
                                            <p:strVal val="#ppt_y"/>
                                          </p:val>
                                        </p:tav>
                                        <p:tav tm="100000">
                                          <p:val>
                                            <p:strVal val="#ppt_y"/>
                                          </p:val>
                                        </p:tav>
                                      </p:tavLst>
                                    </p:anim>
                                    <p:anim calcmode="lin" valueType="num">
                                      <p:cBhvr>
                                        <p:cTn id="17" dur="500" fill="hold"/>
                                        <p:tgtEl>
                                          <p:spTgt spid="39940"/>
                                        </p:tgtEl>
                                        <p:attrNameLst>
                                          <p:attrName>ppt_w</p:attrName>
                                        </p:attrNameLst>
                                      </p:cBhvr>
                                      <p:tavLst>
                                        <p:tav tm="0">
                                          <p:val>
                                            <p:fltVal val="0"/>
                                          </p:val>
                                        </p:tav>
                                        <p:tav tm="100000">
                                          <p:val>
                                            <p:strVal val="#ppt_w"/>
                                          </p:val>
                                        </p:tav>
                                      </p:tavLst>
                                    </p:anim>
                                    <p:anim calcmode="lin" valueType="num">
                                      <p:cBhvr>
                                        <p:cTn id="18" dur="500" fill="hold"/>
                                        <p:tgtEl>
                                          <p:spTgt spid="3994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39938"/>
                                        </p:tgtEl>
                                        <p:attrNameLst>
                                          <p:attrName>style.visibility</p:attrName>
                                        </p:attrNameLst>
                                      </p:cBhvr>
                                      <p:to>
                                        <p:strVal val="visible"/>
                                      </p:to>
                                    </p:set>
                                    <p:anim calcmode="lin" valueType="num">
                                      <p:cBhvr>
                                        <p:cTn id="23" dur="500" fill="hold"/>
                                        <p:tgtEl>
                                          <p:spTgt spid="39938"/>
                                        </p:tgtEl>
                                        <p:attrNameLst>
                                          <p:attrName>ppt_x</p:attrName>
                                        </p:attrNameLst>
                                      </p:cBhvr>
                                      <p:tavLst>
                                        <p:tav tm="0">
                                          <p:val>
                                            <p:strVal val="#ppt_x+#ppt_w/2"/>
                                          </p:val>
                                        </p:tav>
                                        <p:tav tm="100000">
                                          <p:val>
                                            <p:strVal val="#ppt_x"/>
                                          </p:val>
                                        </p:tav>
                                      </p:tavLst>
                                    </p:anim>
                                    <p:anim calcmode="lin" valueType="num">
                                      <p:cBhvr>
                                        <p:cTn id="24" dur="500" fill="hold"/>
                                        <p:tgtEl>
                                          <p:spTgt spid="39938"/>
                                        </p:tgtEl>
                                        <p:attrNameLst>
                                          <p:attrName>ppt_y</p:attrName>
                                        </p:attrNameLst>
                                      </p:cBhvr>
                                      <p:tavLst>
                                        <p:tav tm="0">
                                          <p:val>
                                            <p:strVal val="#ppt_y"/>
                                          </p:val>
                                        </p:tav>
                                        <p:tav tm="100000">
                                          <p:val>
                                            <p:strVal val="#ppt_y"/>
                                          </p:val>
                                        </p:tav>
                                      </p:tavLst>
                                    </p:anim>
                                    <p:anim calcmode="lin" valueType="num">
                                      <p:cBhvr>
                                        <p:cTn id="25" dur="500" fill="hold"/>
                                        <p:tgtEl>
                                          <p:spTgt spid="39938"/>
                                        </p:tgtEl>
                                        <p:attrNameLst>
                                          <p:attrName>ppt_w</p:attrName>
                                        </p:attrNameLst>
                                      </p:cBhvr>
                                      <p:tavLst>
                                        <p:tav tm="0">
                                          <p:val>
                                            <p:fltVal val="0"/>
                                          </p:val>
                                        </p:tav>
                                        <p:tav tm="100000">
                                          <p:val>
                                            <p:strVal val="#ppt_w"/>
                                          </p:val>
                                        </p:tav>
                                      </p:tavLst>
                                    </p:anim>
                                    <p:anim calcmode="lin" valueType="num">
                                      <p:cBhvr>
                                        <p:cTn id="26" dur="500" fill="hold"/>
                                        <p:tgtEl>
                                          <p:spTgt spid="3993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39942"/>
                                        </p:tgtEl>
                                        <p:attrNameLst>
                                          <p:attrName>style.visibility</p:attrName>
                                        </p:attrNameLst>
                                      </p:cBhvr>
                                      <p:to>
                                        <p:strVal val="visible"/>
                                      </p:to>
                                    </p:set>
                                    <p:anim calcmode="lin" valueType="num">
                                      <p:cBhvr>
                                        <p:cTn id="31" dur="500" fill="hold"/>
                                        <p:tgtEl>
                                          <p:spTgt spid="39942"/>
                                        </p:tgtEl>
                                        <p:attrNameLst>
                                          <p:attrName>ppt_x</p:attrName>
                                        </p:attrNameLst>
                                      </p:cBhvr>
                                      <p:tavLst>
                                        <p:tav tm="0">
                                          <p:val>
                                            <p:strVal val="#ppt_x+#ppt_w/2"/>
                                          </p:val>
                                        </p:tav>
                                        <p:tav tm="100000">
                                          <p:val>
                                            <p:strVal val="#ppt_x"/>
                                          </p:val>
                                        </p:tav>
                                      </p:tavLst>
                                    </p:anim>
                                    <p:anim calcmode="lin" valueType="num">
                                      <p:cBhvr>
                                        <p:cTn id="32" dur="500" fill="hold"/>
                                        <p:tgtEl>
                                          <p:spTgt spid="39942"/>
                                        </p:tgtEl>
                                        <p:attrNameLst>
                                          <p:attrName>ppt_y</p:attrName>
                                        </p:attrNameLst>
                                      </p:cBhvr>
                                      <p:tavLst>
                                        <p:tav tm="0">
                                          <p:val>
                                            <p:strVal val="#ppt_y"/>
                                          </p:val>
                                        </p:tav>
                                        <p:tav tm="100000">
                                          <p:val>
                                            <p:strVal val="#ppt_y"/>
                                          </p:val>
                                        </p:tav>
                                      </p:tavLst>
                                    </p:anim>
                                    <p:anim calcmode="lin" valueType="num">
                                      <p:cBhvr>
                                        <p:cTn id="33" dur="500" fill="hold"/>
                                        <p:tgtEl>
                                          <p:spTgt spid="39942"/>
                                        </p:tgtEl>
                                        <p:attrNameLst>
                                          <p:attrName>ppt_w</p:attrName>
                                        </p:attrNameLst>
                                      </p:cBhvr>
                                      <p:tavLst>
                                        <p:tav tm="0">
                                          <p:val>
                                            <p:fltVal val="0"/>
                                          </p:val>
                                        </p:tav>
                                        <p:tav tm="100000">
                                          <p:val>
                                            <p:strVal val="#ppt_w"/>
                                          </p:val>
                                        </p:tav>
                                      </p:tavLst>
                                    </p:anim>
                                    <p:anim calcmode="lin" valueType="num">
                                      <p:cBhvr>
                                        <p:cTn id="34" dur="500" fill="hold"/>
                                        <p:tgtEl>
                                          <p:spTgt spid="3994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2" fill="hold" grpId="0" nodeType="clickEffect">
                                  <p:stCondLst>
                                    <p:cond delay="0"/>
                                  </p:stCondLst>
                                  <p:childTnLst>
                                    <p:set>
                                      <p:cBhvr>
                                        <p:cTn id="38" dur="1" fill="hold">
                                          <p:stCondLst>
                                            <p:cond delay="0"/>
                                          </p:stCondLst>
                                        </p:cTn>
                                        <p:tgtEl>
                                          <p:spTgt spid="39943"/>
                                        </p:tgtEl>
                                        <p:attrNameLst>
                                          <p:attrName>style.visibility</p:attrName>
                                        </p:attrNameLst>
                                      </p:cBhvr>
                                      <p:to>
                                        <p:strVal val="visible"/>
                                      </p:to>
                                    </p:set>
                                    <p:anim calcmode="lin" valueType="num">
                                      <p:cBhvr>
                                        <p:cTn id="39" dur="500" fill="hold"/>
                                        <p:tgtEl>
                                          <p:spTgt spid="39943"/>
                                        </p:tgtEl>
                                        <p:attrNameLst>
                                          <p:attrName>ppt_x</p:attrName>
                                        </p:attrNameLst>
                                      </p:cBhvr>
                                      <p:tavLst>
                                        <p:tav tm="0">
                                          <p:val>
                                            <p:strVal val="#ppt_x+#ppt_w/2"/>
                                          </p:val>
                                        </p:tav>
                                        <p:tav tm="100000">
                                          <p:val>
                                            <p:strVal val="#ppt_x"/>
                                          </p:val>
                                        </p:tav>
                                      </p:tavLst>
                                    </p:anim>
                                    <p:anim calcmode="lin" valueType="num">
                                      <p:cBhvr>
                                        <p:cTn id="40" dur="500" fill="hold"/>
                                        <p:tgtEl>
                                          <p:spTgt spid="39943"/>
                                        </p:tgtEl>
                                        <p:attrNameLst>
                                          <p:attrName>ppt_y</p:attrName>
                                        </p:attrNameLst>
                                      </p:cBhvr>
                                      <p:tavLst>
                                        <p:tav tm="0">
                                          <p:val>
                                            <p:strVal val="#ppt_y"/>
                                          </p:val>
                                        </p:tav>
                                        <p:tav tm="100000">
                                          <p:val>
                                            <p:strVal val="#ppt_y"/>
                                          </p:val>
                                        </p:tav>
                                      </p:tavLst>
                                    </p:anim>
                                    <p:anim calcmode="lin" valueType="num">
                                      <p:cBhvr>
                                        <p:cTn id="41" dur="500" fill="hold"/>
                                        <p:tgtEl>
                                          <p:spTgt spid="39943"/>
                                        </p:tgtEl>
                                        <p:attrNameLst>
                                          <p:attrName>ppt_w</p:attrName>
                                        </p:attrNameLst>
                                      </p:cBhvr>
                                      <p:tavLst>
                                        <p:tav tm="0">
                                          <p:val>
                                            <p:fltVal val="0"/>
                                          </p:val>
                                        </p:tav>
                                        <p:tav tm="100000">
                                          <p:val>
                                            <p:strVal val="#ppt_w"/>
                                          </p:val>
                                        </p:tav>
                                      </p:tavLst>
                                    </p:anim>
                                    <p:anim calcmode="lin" valueType="num">
                                      <p:cBhvr>
                                        <p:cTn id="42" dur="500" fill="hold"/>
                                        <p:tgtEl>
                                          <p:spTgt spid="39943"/>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39944"/>
                                        </p:tgtEl>
                                        <p:attrNameLst>
                                          <p:attrName>style.visibility</p:attrName>
                                        </p:attrNameLst>
                                      </p:cBhvr>
                                      <p:to>
                                        <p:strVal val="visible"/>
                                      </p:to>
                                    </p:set>
                                    <p:anim calcmode="lin" valueType="num">
                                      <p:cBhvr>
                                        <p:cTn id="47" dur="500" fill="hold"/>
                                        <p:tgtEl>
                                          <p:spTgt spid="39944"/>
                                        </p:tgtEl>
                                        <p:attrNameLst>
                                          <p:attrName>ppt_x</p:attrName>
                                        </p:attrNameLst>
                                      </p:cBhvr>
                                      <p:tavLst>
                                        <p:tav tm="0">
                                          <p:val>
                                            <p:strVal val="#ppt_x"/>
                                          </p:val>
                                        </p:tav>
                                        <p:tav tm="100000">
                                          <p:val>
                                            <p:strVal val="#ppt_x"/>
                                          </p:val>
                                        </p:tav>
                                      </p:tavLst>
                                    </p:anim>
                                    <p:anim calcmode="lin" valueType="num">
                                      <p:cBhvr>
                                        <p:cTn id="48" dur="500" fill="hold"/>
                                        <p:tgtEl>
                                          <p:spTgt spid="39944"/>
                                        </p:tgtEl>
                                        <p:attrNameLst>
                                          <p:attrName>ppt_y</p:attrName>
                                        </p:attrNameLst>
                                      </p:cBhvr>
                                      <p:tavLst>
                                        <p:tav tm="0">
                                          <p:val>
                                            <p:strVal val="#ppt_y+#ppt_h/2"/>
                                          </p:val>
                                        </p:tav>
                                        <p:tav tm="100000">
                                          <p:val>
                                            <p:strVal val="#ppt_y"/>
                                          </p:val>
                                        </p:tav>
                                      </p:tavLst>
                                    </p:anim>
                                    <p:anim calcmode="lin" valueType="num">
                                      <p:cBhvr>
                                        <p:cTn id="49" dur="500" fill="hold"/>
                                        <p:tgtEl>
                                          <p:spTgt spid="39944"/>
                                        </p:tgtEl>
                                        <p:attrNameLst>
                                          <p:attrName>ppt_w</p:attrName>
                                        </p:attrNameLst>
                                      </p:cBhvr>
                                      <p:tavLst>
                                        <p:tav tm="0">
                                          <p:val>
                                            <p:strVal val="#ppt_w"/>
                                          </p:val>
                                        </p:tav>
                                        <p:tav tm="100000">
                                          <p:val>
                                            <p:strVal val="#ppt_w"/>
                                          </p:val>
                                        </p:tav>
                                      </p:tavLst>
                                    </p:anim>
                                    <p:anim calcmode="lin" valueType="num">
                                      <p:cBhvr>
                                        <p:cTn id="50" dur="500" fill="hold"/>
                                        <p:tgtEl>
                                          <p:spTgt spid="3994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4" fill="hold" grpId="0" nodeType="clickEffect">
                                  <p:stCondLst>
                                    <p:cond delay="0"/>
                                  </p:stCondLst>
                                  <p:childTnLst>
                                    <p:set>
                                      <p:cBhvr>
                                        <p:cTn id="54" dur="1" fill="hold">
                                          <p:stCondLst>
                                            <p:cond delay="0"/>
                                          </p:stCondLst>
                                        </p:cTn>
                                        <p:tgtEl>
                                          <p:spTgt spid="39945"/>
                                        </p:tgtEl>
                                        <p:attrNameLst>
                                          <p:attrName>style.visibility</p:attrName>
                                        </p:attrNameLst>
                                      </p:cBhvr>
                                      <p:to>
                                        <p:strVal val="visible"/>
                                      </p:to>
                                    </p:set>
                                    <p:anim calcmode="lin" valueType="num">
                                      <p:cBhvr>
                                        <p:cTn id="55" dur="500" fill="hold"/>
                                        <p:tgtEl>
                                          <p:spTgt spid="39945"/>
                                        </p:tgtEl>
                                        <p:attrNameLst>
                                          <p:attrName>ppt_x</p:attrName>
                                        </p:attrNameLst>
                                      </p:cBhvr>
                                      <p:tavLst>
                                        <p:tav tm="0">
                                          <p:val>
                                            <p:strVal val="#ppt_x"/>
                                          </p:val>
                                        </p:tav>
                                        <p:tav tm="100000">
                                          <p:val>
                                            <p:strVal val="#ppt_x"/>
                                          </p:val>
                                        </p:tav>
                                      </p:tavLst>
                                    </p:anim>
                                    <p:anim calcmode="lin" valueType="num">
                                      <p:cBhvr>
                                        <p:cTn id="56" dur="500" fill="hold"/>
                                        <p:tgtEl>
                                          <p:spTgt spid="39945"/>
                                        </p:tgtEl>
                                        <p:attrNameLst>
                                          <p:attrName>ppt_y</p:attrName>
                                        </p:attrNameLst>
                                      </p:cBhvr>
                                      <p:tavLst>
                                        <p:tav tm="0">
                                          <p:val>
                                            <p:strVal val="#ppt_y+#ppt_h/2"/>
                                          </p:val>
                                        </p:tav>
                                        <p:tav tm="100000">
                                          <p:val>
                                            <p:strVal val="#ppt_y"/>
                                          </p:val>
                                        </p:tav>
                                      </p:tavLst>
                                    </p:anim>
                                    <p:anim calcmode="lin" valueType="num">
                                      <p:cBhvr>
                                        <p:cTn id="57" dur="500" fill="hold"/>
                                        <p:tgtEl>
                                          <p:spTgt spid="39945"/>
                                        </p:tgtEl>
                                        <p:attrNameLst>
                                          <p:attrName>ppt_w</p:attrName>
                                        </p:attrNameLst>
                                      </p:cBhvr>
                                      <p:tavLst>
                                        <p:tav tm="0">
                                          <p:val>
                                            <p:strVal val="#ppt_w"/>
                                          </p:val>
                                        </p:tav>
                                        <p:tav tm="100000">
                                          <p:val>
                                            <p:strVal val="#ppt_w"/>
                                          </p:val>
                                        </p:tav>
                                      </p:tavLst>
                                    </p:anim>
                                    <p:anim calcmode="lin" valueType="num">
                                      <p:cBhvr>
                                        <p:cTn id="58" dur="500" fill="hold"/>
                                        <p:tgtEl>
                                          <p:spTgt spid="39945"/>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4" fill="hold" grpId="0" nodeType="clickEffect">
                                  <p:stCondLst>
                                    <p:cond delay="0"/>
                                  </p:stCondLst>
                                  <p:childTnLst>
                                    <p:set>
                                      <p:cBhvr>
                                        <p:cTn id="62" dur="1" fill="hold">
                                          <p:stCondLst>
                                            <p:cond delay="0"/>
                                          </p:stCondLst>
                                        </p:cTn>
                                        <p:tgtEl>
                                          <p:spTgt spid="39946"/>
                                        </p:tgtEl>
                                        <p:attrNameLst>
                                          <p:attrName>style.visibility</p:attrName>
                                        </p:attrNameLst>
                                      </p:cBhvr>
                                      <p:to>
                                        <p:strVal val="visible"/>
                                      </p:to>
                                    </p:set>
                                    <p:anim calcmode="lin" valueType="num">
                                      <p:cBhvr>
                                        <p:cTn id="63" dur="500" fill="hold"/>
                                        <p:tgtEl>
                                          <p:spTgt spid="39946"/>
                                        </p:tgtEl>
                                        <p:attrNameLst>
                                          <p:attrName>ppt_x</p:attrName>
                                        </p:attrNameLst>
                                      </p:cBhvr>
                                      <p:tavLst>
                                        <p:tav tm="0">
                                          <p:val>
                                            <p:strVal val="#ppt_x"/>
                                          </p:val>
                                        </p:tav>
                                        <p:tav tm="100000">
                                          <p:val>
                                            <p:strVal val="#ppt_x"/>
                                          </p:val>
                                        </p:tav>
                                      </p:tavLst>
                                    </p:anim>
                                    <p:anim calcmode="lin" valueType="num">
                                      <p:cBhvr>
                                        <p:cTn id="64" dur="500" fill="hold"/>
                                        <p:tgtEl>
                                          <p:spTgt spid="39946"/>
                                        </p:tgtEl>
                                        <p:attrNameLst>
                                          <p:attrName>ppt_y</p:attrName>
                                        </p:attrNameLst>
                                      </p:cBhvr>
                                      <p:tavLst>
                                        <p:tav tm="0">
                                          <p:val>
                                            <p:strVal val="#ppt_y+#ppt_h/2"/>
                                          </p:val>
                                        </p:tav>
                                        <p:tav tm="100000">
                                          <p:val>
                                            <p:strVal val="#ppt_y"/>
                                          </p:val>
                                        </p:tav>
                                      </p:tavLst>
                                    </p:anim>
                                    <p:anim calcmode="lin" valueType="num">
                                      <p:cBhvr>
                                        <p:cTn id="65" dur="500" fill="hold"/>
                                        <p:tgtEl>
                                          <p:spTgt spid="39946"/>
                                        </p:tgtEl>
                                        <p:attrNameLst>
                                          <p:attrName>ppt_w</p:attrName>
                                        </p:attrNameLst>
                                      </p:cBhvr>
                                      <p:tavLst>
                                        <p:tav tm="0">
                                          <p:val>
                                            <p:strVal val="#ppt_w"/>
                                          </p:val>
                                        </p:tav>
                                        <p:tav tm="100000">
                                          <p:val>
                                            <p:strVal val="#ppt_w"/>
                                          </p:val>
                                        </p:tav>
                                      </p:tavLst>
                                    </p:anim>
                                    <p:anim calcmode="lin" valueType="num">
                                      <p:cBhvr>
                                        <p:cTn id="66" dur="500" fill="hold"/>
                                        <p:tgtEl>
                                          <p:spTgt spid="39946"/>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39947"/>
                                        </p:tgtEl>
                                        <p:attrNameLst>
                                          <p:attrName>style.visibility</p:attrName>
                                        </p:attrNameLst>
                                      </p:cBhvr>
                                      <p:to>
                                        <p:strVal val="visible"/>
                                      </p:to>
                                    </p:set>
                                    <p:anim calcmode="lin" valueType="num">
                                      <p:cBhvr>
                                        <p:cTn id="71" dur="500" fill="hold"/>
                                        <p:tgtEl>
                                          <p:spTgt spid="39947"/>
                                        </p:tgtEl>
                                        <p:attrNameLst>
                                          <p:attrName>ppt_x</p:attrName>
                                        </p:attrNameLst>
                                      </p:cBhvr>
                                      <p:tavLst>
                                        <p:tav tm="0">
                                          <p:val>
                                            <p:strVal val="#ppt_x-#ppt_w/2"/>
                                          </p:val>
                                        </p:tav>
                                        <p:tav tm="100000">
                                          <p:val>
                                            <p:strVal val="#ppt_x"/>
                                          </p:val>
                                        </p:tav>
                                      </p:tavLst>
                                    </p:anim>
                                    <p:anim calcmode="lin" valueType="num">
                                      <p:cBhvr>
                                        <p:cTn id="72" dur="500" fill="hold"/>
                                        <p:tgtEl>
                                          <p:spTgt spid="39947"/>
                                        </p:tgtEl>
                                        <p:attrNameLst>
                                          <p:attrName>ppt_y</p:attrName>
                                        </p:attrNameLst>
                                      </p:cBhvr>
                                      <p:tavLst>
                                        <p:tav tm="0">
                                          <p:val>
                                            <p:strVal val="#ppt_y"/>
                                          </p:val>
                                        </p:tav>
                                        <p:tav tm="100000">
                                          <p:val>
                                            <p:strVal val="#ppt_y"/>
                                          </p:val>
                                        </p:tav>
                                      </p:tavLst>
                                    </p:anim>
                                    <p:anim calcmode="lin" valueType="num">
                                      <p:cBhvr>
                                        <p:cTn id="73" dur="500" fill="hold"/>
                                        <p:tgtEl>
                                          <p:spTgt spid="39947"/>
                                        </p:tgtEl>
                                        <p:attrNameLst>
                                          <p:attrName>ppt_w</p:attrName>
                                        </p:attrNameLst>
                                      </p:cBhvr>
                                      <p:tavLst>
                                        <p:tav tm="0">
                                          <p:val>
                                            <p:fltVal val="0"/>
                                          </p:val>
                                        </p:tav>
                                        <p:tav tm="100000">
                                          <p:val>
                                            <p:strVal val="#ppt_w"/>
                                          </p:val>
                                        </p:tav>
                                      </p:tavLst>
                                    </p:anim>
                                    <p:anim calcmode="lin" valueType="num">
                                      <p:cBhvr>
                                        <p:cTn id="74" dur="500" fill="hold"/>
                                        <p:tgtEl>
                                          <p:spTgt spid="39947"/>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8" fill="hold" grpId="0" nodeType="clickEffect">
                                  <p:stCondLst>
                                    <p:cond delay="0"/>
                                  </p:stCondLst>
                                  <p:childTnLst>
                                    <p:set>
                                      <p:cBhvr>
                                        <p:cTn id="78" dur="1" fill="hold">
                                          <p:stCondLst>
                                            <p:cond delay="0"/>
                                          </p:stCondLst>
                                        </p:cTn>
                                        <p:tgtEl>
                                          <p:spTgt spid="39948"/>
                                        </p:tgtEl>
                                        <p:attrNameLst>
                                          <p:attrName>style.visibility</p:attrName>
                                        </p:attrNameLst>
                                      </p:cBhvr>
                                      <p:to>
                                        <p:strVal val="visible"/>
                                      </p:to>
                                    </p:set>
                                    <p:anim calcmode="lin" valueType="num">
                                      <p:cBhvr>
                                        <p:cTn id="79" dur="500" fill="hold"/>
                                        <p:tgtEl>
                                          <p:spTgt spid="39948"/>
                                        </p:tgtEl>
                                        <p:attrNameLst>
                                          <p:attrName>ppt_x</p:attrName>
                                        </p:attrNameLst>
                                      </p:cBhvr>
                                      <p:tavLst>
                                        <p:tav tm="0">
                                          <p:val>
                                            <p:strVal val="#ppt_x-#ppt_w/2"/>
                                          </p:val>
                                        </p:tav>
                                        <p:tav tm="100000">
                                          <p:val>
                                            <p:strVal val="#ppt_x"/>
                                          </p:val>
                                        </p:tav>
                                      </p:tavLst>
                                    </p:anim>
                                    <p:anim calcmode="lin" valueType="num">
                                      <p:cBhvr>
                                        <p:cTn id="80" dur="500" fill="hold"/>
                                        <p:tgtEl>
                                          <p:spTgt spid="39948"/>
                                        </p:tgtEl>
                                        <p:attrNameLst>
                                          <p:attrName>ppt_y</p:attrName>
                                        </p:attrNameLst>
                                      </p:cBhvr>
                                      <p:tavLst>
                                        <p:tav tm="0">
                                          <p:val>
                                            <p:strVal val="#ppt_y"/>
                                          </p:val>
                                        </p:tav>
                                        <p:tav tm="100000">
                                          <p:val>
                                            <p:strVal val="#ppt_y"/>
                                          </p:val>
                                        </p:tav>
                                      </p:tavLst>
                                    </p:anim>
                                    <p:anim calcmode="lin" valueType="num">
                                      <p:cBhvr>
                                        <p:cTn id="81" dur="500" fill="hold"/>
                                        <p:tgtEl>
                                          <p:spTgt spid="39948"/>
                                        </p:tgtEl>
                                        <p:attrNameLst>
                                          <p:attrName>ppt_w</p:attrName>
                                        </p:attrNameLst>
                                      </p:cBhvr>
                                      <p:tavLst>
                                        <p:tav tm="0">
                                          <p:val>
                                            <p:fltVal val="0"/>
                                          </p:val>
                                        </p:tav>
                                        <p:tav tm="100000">
                                          <p:val>
                                            <p:strVal val="#ppt_w"/>
                                          </p:val>
                                        </p:tav>
                                      </p:tavLst>
                                    </p:anim>
                                    <p:anim calcmode="lin" valueType="num">
                                      <p:cBhvr>
                                        <p:cTn id="82" dur="500" fill="hold"/>
                                        <p:tgtEl>
                                          <p:spTgt spid="39948"/>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39949"/>
                                        </p:tgtEl>
                                        <p:attrNameLst>
                                          <p:attrName>style.visibility</p:attrName>
                                        </p:attrNameLst>
                                      </p:cBhvr>
                                      <p:to>
                                        <p:strVal val="visible"/>
                                      </p:to>
                                    </p:set>
                                    <p:anim calcmode="lin" valueType="num">
                                      <p:cBhvr>
                                        <p:cTn id="87" dur="500" fill="hold"/>
                                        <p:tgtEl>
                                          <p:spTgt spid="39949"/>
                                        </p:tgtEl>
                                        <p:attrNameLst>
                                          <p:attrName>ppt_x</p:attrName>
                                        </p:attrNameLst>
                                      </p:cBhvr>
                                      <p:tavLst>
                                        <p:tav tm="0">
                                          <p:val>
                                            <p:strVal val="#ppt_x-#ppt_w/2"/>
                                          </p:val>
                                        </p:tav>
                                        <p:tav tm="100000">
                                          <p:val>
                                            <p:strVal val="#ppt_x"/>
                                          </p:val>
                                        </p:tav>
                                      </p:tavLst>
                                    </p:anim>
                                    <p:anim calcmode="lin" valueType="num">
                                      <p:cBhvr>
                                        <p:cTn id="88" dur="500" fill="hold"/>
                                        <p:tgtEl>
                                          <p:spTgt spid="39949"/>
                                        </p:tgtEl>
                                        <p:attrNameLst>
                                          <p:attrName>ppt_y</p:attrName>
                                        </p:attrNameLst>
                                      </p:cBhvr>
                                      <p:tavLst>
                                        <p:tav tm="0">
                                          <p:val>
                                            <p:strVal val="#ppt_y"/>
                                          </p:val>
                                        </p:tav>
                                        <p:tav tm="100000">
                                          <p:val>
                                            <p:strVal val="#ppt_y"/>
                                          </p:val>
                                        </p:tav>
                                      </p:tavLst>
                                    </p:anim>
                                    <p:anim calcmode="lin" valueType="num">
                                      <p:cBhvr>
                                        <p:cTn id="89" dur="500" fill="hold"/>
                                        <p:tgtEl>
                                          <p:spTgt spid="39949"/>
                                        </p:tgtEl>
                                        <p:attrNameLst>
                                          <p:attrName>ppt_w</p:attrName>
                                        </p:attrNameLst>
                                      </p:cBhvr>
                                      <p:tavLst>
                                        <p:tav tm="0">
                                          <p:val>
                                            <p:fltVal val="0"/>
                                          </p:val>
                                        </p:tav>
                                        <p:tav tm="100000">
                                          <p:val>
                                            <p:strVal val="#ppt_w"/>
                                          </p:val>
                                        </p:tav>
                                      </p:tavLst>
                                    </p:anim>
                                    <p:anim calcmode="lin" valueType="num">
                                      <p:cBhvr>
                                        <p:cTn id="90" dur="500" fill="hold"/>
                                        <p:tgtEl>
                                          <p:spTgt spid="39949"/>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7" presetClass="entr" presetSubtype="8" fill="hold" grpId="0" nodeType="clickEffect">
                                  <p:stCondLst>
                                    <p:cond delay="0"/>
                                  </p:stCondLst>
                                  <p:childTnLst>
                                    <p:set>
                                      <p:cBhvr>
                                        <p:cTn id="94" dur="1" fill="hold">
                                          <p:stCondLst>
                                            <p:cond delay="0"/>
                                          </p:stCondLst>
                                        </p:cTn>
                                        <p:tgtEl>
                                          <p:spTgt spid="39950"/>
                                        </p:tgtEl>
                                        <p:attrNameLst>
                                          <p:attrName>style.visibility</p:attrName>
                                        </p:attrNameLst>
                                      </p:cBhvr>
                                      <p:to>
                                        <p:strVal val="visible"/>
                                      </p:to>
                                    </p:set>
                                    <p:anim calcmode="lin" valueType="num">
                                      <p:cBhvr>
                                        <p:cTn id="95" dur="500" fill="hold"/>
                                        <p:tgtEl>
                                          <p:spTgt spid="39950"/>
                                        </p:tgtEl>
                                        <p:attrNameLst>
                                          <p:attrName>ppt_x</p:attrName>
                                        </p:attrNameLst>
                                      </p:cBhvr>
                                      <p:tavLst>
                                        <p:tav tm="0">
                                          <p:val>
                                            <p:strVal val="#ppt_x-#ppt_w/2"/>
                                          </p:val>
                                        </p:tav>
                                        <p:tav tm="100000">
                                          <p:val>
                                            <p:strVal val="#ppt_x"/>
                                          </p:val>
                                        </p:tav>
                                      </p:tavLst>
                                    </p:anim>
                                    <p:anim calcmode="lin" valueType="num">
                                      <p:cBhvr>
                                        <p:cTn id="96" dur="500" fill="hold"/>
                                        <p:tgtEl>
                                          <p:spTgt spid="39950"/>
                                        </p:tgtEl>
                                        <p:attrNameLst>
                                          <p:attrName>ppt_y</p:attrName>
                                        </p:attrNameLst>
                                      </p:cBhvr>
                                      <p:tavLst>
                                        <p:tav tm="0">
                                          <p:val>
                                            <p:strVal val="#ppt_y"/>
                                          </p:val>
                                        </p:tav>
                                        <p:tav tm="100000">
                                          <p:val>
                                            <p:strVal val="#ppt_y"/>
                                          </p:val>
                                        </p:tav>
                                      </p:tavLst>
                                    </p:anim>
                                    <p:anim calcmode="lin" valueType="num">
                                      <p:cBhvr>
                                        <p:cTn id="97" dur="500" fill="hold"/>
                                        <p:tgtEl>
                                          <p:spTgt spid="39950"/>
                                        </p:tgtEl>
                                        <p:attrNameLst>
                                          <p:attrName>ppt_w</p:attrName>
                                        </p:attrNameLst>
                                      </p:cBhvr>
                                      <p:tavLst>
                                        <p:tav tm="0">
                                          <p:val>
                                            <p:fltVal val="0"/>
                                          </p:val>
                                        </p:tav>
                                        <p:tav tm="100000">
                                          <p:val>
                                            <p:strVal val="#ppt_w"/>
                                          </p:val>
                                        </p:tav>
                                      </p:tavLst>
                                    </p:anim>
                                    <p:anim calcmode="lin" valueType="num">
                                      <p:cBhvr>
                                        <p:cTn id="98" dur="500" fill="hold"/>
                                        <p:tgtEl>
                                          <p:spTgt spid="39950"/>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7" presetClass="entr" presetSubtype="8" fill="hold" grpId="0" nodeType="clickEffect">
                                  <p:stCondLst>
                                    <p:cond delay="0"/>
                                  </p:stCondLst>
                                  <p:childTnLst>
                                    <p:set>
                                      <p:cBhvr>
                                        <p:cTn id="102" dur="1" fill="hold">
                                          <p:stCondLst>
                                            <p:cond delay="0"/>
                                          </p:stCondLst>
                                        </p:cTn>
                                        <p:tgtEl>
                                          <p:spTgt spid="39951"/>
                                        </p:tgtEl>
                                        <p:attrNameLst>
                                          <p:attrName>style.visibility</p:attrName>
                                        </p:attrNameLst>
                                      </p:cBhvr>
                                      <p:to>
                                        <p:strVal val="visible"/>
                                      </p:to>
                                    </p:set>
                                    <p:anim calcmode="lin" valueType="num">
                                      <p:cBhvr>
                                        <p:cTn id="103" dur="500" fill="hold"/>
                                        <p:tgtEl>
                                          <p:spTgt spid="39951"/>
                                        </p:tgtEl>
                                        <p:attrNameLst>
                                          <p:attrName>ppt_x</p:attrName>
                                        </p:attrNameLst>
                                      </p:cBhvr>
                                      <p:tavLst>
                                        <p:tav tm="0">
                                          <p:val>
                                            <p:strVal val="#ppt_x-#ppt_w/2"/>
                                          </p:val>
                                        </p:tav>
                                        <p:tav tm="100000">
                                          <p:val>
                                            <p:strVal val="#ppt_x"/>
                                          </p:val>
                                        </p:tav>
                                      </p:tavLst>
                                    </p:anim>
                                    <p:anim calcmode="lin" valueType="num">
                                      <p:cBhvr>
                                        <p:cTn id="104" dur="500" fill="hold"/>
                                        <p:tgtEl>
                                          <p:spTgt spid="39951"/>
                                        </p:tgtEl>
                                        <p:attrNameLst>
                                          <p:attrName>ppt_y</p:attrName>
                                        </p:attrNameLst>
                                      </p:cBhvr>
                                      <p:tavLst>
                                        <p:tav tm="0">
                                          <p:val>
                                            <p:strVal val="#ppt_y"/>
                                          </p:val>
                                        </p:tav>
                                        <p:tav tm="100000">
                                          <p:val>
                                            <p:strVal val="#ppt_y"/>
                                          </p:val>
                                        </p:tav>
                                      </p:tavLst>
                                    </p:anim>
                                    <p:anim calcmode="lin" valueType="num">
                                      <p:cBhvr>
                                        <p:cTn id="105" dur="500" fill="hold"/>
                                        <p:tgtEl>
                                          <p:spTgt spid="39951"/>
                                        </p:tgtEl>
                                        <p:attrNameLst>
                                          <p:attrName>ppt_w</p:attrName>
                                        </p:attrNameLst>
                                      </p:cBhvr>
                                      <p:tavLst>
                                        <p:tav tm="0">
                                          <p:val>
                                            <p:fltVal val="0"/>
                                          </p:val>
                                        </p:tav>
                                        <p:tav tm="100000">
                                          <p:val>
                                            <p:strVal val="#ppt_w"/>
                                          </p:val>
                                        </p:tav>
                                      </p:tavLst>
                                    </p:anim>
                                    <p:anim calcmode="lin" valueType="num">
                                      <p:cBhvr>
                                        <p:cTn id="106" dur="500" fill="hold"/>
                                        <p:tgtEl>
                                          <p:spTgt spid="39951"/>
                                        </p:tgtEl>
                                        <p:attrNameLst>
                                          <p:attrName>ppt_h</p:attrName>
                                        </p:attrNameLst>
                                      </p:cBhvr>
                                      <p:tavLst>
                                        <p:tav tm="0">
                                          <p:val>
                                            <p:strVal val="#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17" presetClass="entr" presetSubtype="1" fill="hold" grpId="0" nodeType="clickEffect">
                                  <p:stCondLst>
                                    <p:cond delay="0"/>
                                  </p:stCondLst>
                                  <p:childTnLst>
                                    <p:set>
                                      <p:cBhvr>
                                        <p:cTn id="110" dur="1" fill="hold">
                                          <p:stCondLst>
                                            <p:cond delay="0"/>
                                          </p:stCondLst>
                                        </p:cTn>
                                        <p:tgtEl>
                                          <p:spTgt spid="39952"/>
                                        </p:tgtEl>
                                        <p:attrNameLst>
                                          <p:attrName>style.visibility</p:attrName>
                                        </p:attrNameLst>
                                      </p:cBhvr>
                                      <p:to>
                                        <p:strVal val="visible"/>
                                      </p:to>
                                    </p:set>
                                    <p:anim calcmode="lin" valueType="num">
                                      <p:cBhvr>
                                        <p:cTn id="111" dur="500" fill="hold"/>
                                        <p:tgtEl>
                                          <p:spTgt spid="39952"/>
                                        </p:tgtEl>
                                        <p:attrNameLst>
                                          <p:attrName>ppt_x</p:attrName>
                                        </p:attrNameLst>
                                      </p:cBhvr>
                                      <p:tavLst>
                                        <p:tav tm="0">
                                          <p:val>
                                            <p:strVal val="#ppt_x"/>
                                          </p:val>
                                        </p:tav>
                                        <p:tav tm="100000">
                                          <p:val>
                                            <p:strVal val="#ppt_x"/>
                                          </p:val>
                                        </p:tav>
                                      </p:tavLst>
                                    </p:anim>
                                    <p:anim calcmode="lin" valueType="num">
                                      <p:cBhvr>
                                        <p:cTn id="112" dur="500" fill="hold"/>
                                        <p:tgtEl>
                                          <p:spTgt spid="39952"/>
                                        </p:tgtEl>
                                        <p:attrNameLst>
                                          <p:attrName>ppt_y</p:attrName>
                                        </p:attrNameLst>
                                      </p:cBhvr>
                                      <p:tavLst>
                                        <p:tav tm="0">
                                          <p:val>
                                            <p:strVal val="#ppt_y-#ppt_h/2"/>
                                          </p:val>
                                        </p:tav>
                                        <p:tav tm="100000">
                                          <p:val>
                                            <p:strVal val="#ppt_y"/>
                                          </p:val>
                                        </p:tav>
                                      </p:tavLst>
                                    </p:anim>
                                    <p:anim calcmode="lin" valueType="num">
                                      <p:cBhvr>
                                        <p:cTn id="113" dur="500" fill="hold"/>
                                        <p:tgtEl>
                                          <p:spTgt spid="39952"/>
                                        </p:tgtEl>
                                        <p:attrNameLst>
                                          <p:attrName>ppt_w</p:attrName>
                                        </p:attrNameLst>
                                      </p:cBhvr>
                                      <p:tavLst>
                                        <p:tav tm="0">
                                          <p:val>
                                            <p:strVal val="#ppt_w"/>
                                          </p:val>
                                        </p:tav>
                                        <p:tav tm="100000">
                                          <p:val>
                                            <p:strVal val="#ppt_w"/>
                                          </p:val>
                                        </p:tav>
                                      </p:tavLst>
                                    </p:anim>
                                    <p:anim calcmode="lin" valueType="num">
                                      <p:cBhvr>
                                        <p:cTn id="114" dur="500" fill="hold"/>
                                        <p:tgtEl>
                                          <p:spTgt spid="39952"/>
                                        </p:tgtEl>
                                        <p:attrNameLst>
                                          <p:attrName>ppt_h</p:attrName>
                                        </p:attrNameLst>
                                      </p:cBhvr>
                                      <p:tavLst>
                                        <p:tav tm="0">
                                          <p:val>
                                            <p:fltVal val="0"/>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17" presetClass="entr" presetSubtype="1" fill="hold" grpId="0" nodeType="clickEffect">
                                  <p:stCondLst>
                                    <p:cond delay="0"/>
                                  </p:stCondLst>
                                  <p:childTnLst>
                                    <p:set>
                                      <p:cBhvr>
                                        <p:cTn id="118" dur="1" fill="hold">
                                          <p:stCondLst>
                                            <p:cond delay="0"/>
                                          </p:stCondLst>
                                        </p:cTn>
                                        <p:tgtEl>
                                          <p:spTgt spid="39953"/>
                                        </p:tgtEl>
                                        <p:attrNameLst>
                                          <p:attrName>style.visibility</p:attrName>
                                        </p:attrNameLst>
                                      </p:cBhvr>
                                      <p:to>
                                        <p:strVal val="visible"/>
                                      </p:to>
                                    </p:set>
                                    <p:anim calcmode="lin" valueType="num">
                                      <p:cBhvr>
                                        <p:cTn id="119" dur="500" fill="hold"/>
                                        <p:tgtEl>
                                          <p:spTgt spid="39953"/>
                                        </p:tgtEl>
                                        <p:attrNameLst>
                                          <p:attrName>ppt_x</p:attrName>
                                        </p:attrNameLst>
                                      </p:cBhvr>
                                      <p:tavLst>
                                        <p:tav tm="0">
                                          <p:val>
                                            <p:strVal val="#ppt_x"/>
                                          </p:val>
                                        </p:tav>
                                        <p:tav tm="100000">
                                          <p:val>
                                            <p:strVal val="#ppt_x"/>
                                          </p:val>
                                        </p:tav>
                                      </p:tavLst>
                                    </p:anim>
                                    <p:anim calcmode="lin" valueType="num">
                                      <p:cBhvr>
                                        <p:cTn id="120" dur="500" fill="hold"/>
                                        <p:tgtEl>
                                          <p:spTgt spid="39953"/>
                                        </p:tgtEl>
                                        <p:attrNameLst>
                                          <p:attrName>ppt_y</p:attrName>
                                        </p:attrNameLst>
                                      </p:cBhvr>
                                      <p:tavLst>
                                        <p:tav tm="0">
                                          <p:val>
                                            <p:strVal val="#ppt_y-#ppt_h/2"/>
                                          </p:val>
                                        </p:tav>
                                        <p:tav tm="100000">
                                          <p:val>
                                            <p:strVal val="#ppt_y"/>
                                          </p:val>
                                        </p:tav>
                                      </p:tavLst>
                                    </p:anim>
                                    <p:anim calcmode="lin" valueType="num">
                                      <p:cBhvr>
                                        <p:cTn id="121" dur="500" fill="hold"/>
                                        <p:tgtEl>
                                          <p:spTgt spid="39953"/>
                                        </p:tgtEl>
                                        <p:attrNameLst>
                                          <p:attrName>ppt_w</p:attrName>
                                        </p:attrNameLst>
                                      </p:cBhvr>
                                      <p:tavLst>
                                        <p:tav tm="0">
                                          <p:val>
                                            <p:strVal val="#ppt_w"/>
                                          </p:val>
                                        </p:tav>
                                        <p:tav tm="100000">
                                          <p:val>
                                            <p:strVal val="#ppt_w"/>
                                          </p:val>
                                        </p:tav>
                                      </p:tavLst>
                                    </p:anim>
                                    <p:anim calcmode="lin" valueType="num">
                                      <p:cBhvr>
                                        <p:cTn id="122" dur="500" fill="hold"/>
                                        <p:tgtEl>
                                          <p:spTgt spid="39953"/>
                                        </p:tgtEl>
                                        <p:attrNameLst>
                                          <p:attrName>ppt_h</p:attrName>
                                        </p:attrNameLst>
                                      </p:cBhvr>
                                      <p:tavLst>
                                        <p:tav tm="0">
                                          <p:val>
                                            <p:fltVal val="0"/>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1" fill="hold" grpId="0" nodeType="clickEffect">
                                  <p:stCondLst>
                                    <p:cond delay="0"/>
                                  </p:stCondLst>
                                  <p:childTnLst>
                                    <p:set>
                                      <p:cBhvr>
                                        <p:cTn id="126" dur="1" fill="hold">
                                          <p:stCondLst>
                                            <p:cond delay="0"/>
                                          </p:stCondLst>
                                        </p:cTn>
                                        <p:tgtEl>
                                          <p:spTgt spid="39954"/>
                                        </p:tgtEl>
                                        <p:attrNameLst>
                                          <p:attrName>style.visibility</p:attrName>
                                        </p:attrNameLst>
                                      </p:cBhvr>
                                      <p:to>
                                        <p:strVal val="visible"/>
                                      </p:to>
                                    </p:set>
                                    <p:anim calcmode="lin" valueType="num">
                                      <p:cBhvr>
                                        <p:cTn id="127" dur="500" fill="hold"/>
                                        <p:tgtEl>
                                          <p:spTgt spid="39954"/>
                                        </p:tgtEl>
                                        <p:attrNameLst>
                                          <p:attrName>ppt_x</p:attrName>
                                        </p:attrNameLst>
                                      </p:cBhvr>
                                      <p:tavLst>
                                        <p:tav tm="0">
                                          <p:val>
                                            <p:strVal val="#ppt_x"/>
                                          </p:val>
                                        </p:tav>
                                        <p:tav tm="100000">
                                          <p:val>
                                            <p:strVal val="#ppt_x"/>
                                          </p:val>
                                        </p:tav>
                                      </p:tavLst>
                                    </p:anim>
                                    <p:anim calcmode="lin" valueType="num">
                                      <p:cBhvr>
                                        <p:cTn id="128" dur="500" fill="hold"/>
                                        <p:tgtEl>
                                          <p:spTgt spid="39954"/>
                                        </p:tgtEl>
                                        <p:attrNameLst>
                                          <p:attrName>ppt_y</p:attrName>
                                        </p:attrNameLst>
                                      </p:cBhvr>
                                      <p:tavLst>
                                        <p:tav tm="0">
                                          <p:val>
                                            <p:strVal val="#ppt_y-#ppt_h/2"/>
                                          </p:val>
                                        </p:tav>
                                        <p:tav tm="100000">
                                          <p:val>
                                            <p:strVal val="#ppt_y"/>
                                          </p:val>
                                        </p:tav>
                                      </p:tavLst>
                                    </p:anim>
                                    <p:anim calcmode="lin" valueType="num">
                                      <p:cBhvr>
                                        <p:cTn id="129" dur="500" fill="hold"/>
                                        <p:tgtEl>
                                          <p:spTgt spid="39954"/>
                                        </p:tgtEl>
                                        <p:attrNameLst>
                                          <p:attrName>ppt_w</p:attrName>
                                        </p:attrNameLst>
                                      </p:cBhvr>
                                      <p:tavLst>
                                        <p:tav tm="0">
                                          <p:val>
                                            <p:strVal val="#ppt_w"/>
                                          </p:val>
                                        </p:tav>
                                        <p:tav tm="100000">
                                          <p:val>
                                            <p:strVal val="#ppt_w"/>
                                          </p:val>
                                        </p:tav>
                                      </p:tavLst>
                                    </p:anim>
                                    <p:anim calcmode="lin" valueType="num">
                                      <p:cBhvr>
                                        <p:cTn id="130" dur="500" fill="hold"/>
                                        <p:tgtEl>
                                          <p:spTgt spid="39954"/>
                                        </p:tgtEl>
                                        <p:attrNameLst>
                                          <p:attrName>ppt_h</p:attrName>
                                        </p:attrNameLst>
                                      </p:cBhvr>
                                      <p:tavLst>
                                        <p:tav tm="0">
                                          <p:val>
                                            <p:fltVal val="0"/>
                                          </p:val>
                                        </p:tav>
                                        <p:tav tm="100000">
                                          <p:val>
                                            <p:strVal val="#ppt_h"/>
                                          </p:val>
                                        </p:tav>
                                      </p:tavLst>
                                    </p:anim>
                                  </p:childTnLst>
                                </p:cTn>
                              </p:par>
                            </p:childTnLst>
                          </p:cTn>
                        </p:par>
                      </p:childTnLst>
                    </p:cTn>
                  </p:par>
                  <p:par>
                    <p:cTn id="131" fill="hold">
                      <p:stCondLst>
                        <p:cond delay="indefinite"/>
                      </p:stCondLst>
                      <p:childTnLst>
                        <p:par>
                          <p:cTn id="132" fill="hold">
                            <p:stCondLst>
                              <p:cond delay="0"/>
                            </p:stCondLst>
                            <p:childTnLst>
                              <p:par>
                                <p:cTn id="133" presetID="17" presetClass="entr" presetSubtype="10" fill="hold" nodeType="clickEffect">
                                  <p:stCondLst>
                                    <p:cond delay="0"/>
                                  </p:stCondLst>
                                  <p:childTnLst>
                                    <p:set>
                                      <p:cBhvr>
                                        <p:cTn id="134" dur="1" fill="hold">
                                          <p:stCondLst>
                                            <p:cond delay="0"/>
                                          </p:stCondLst>
                                        </p:cTn>
                                        <p:tgtEl>
                                          <p:spTgt spid="39956"/>
                                        </p:tgtEl>
                                        <p:attrNameLst>
                                          <p:attrName>style.visibility</p:attrName>
                                        </p:attrNameLst>
                                      </p:cBhvr>
                                      <p:to>
                                        <p:strVal val="visible"/>
                                      </p:to>
                                    </p:set>
                                    <p:anim calcmode="lin" valueType="num">
                                      <p:cBhvr>
                                        <p:cTn id="135" dur="500" fill="hold"/>
                                        <p:tgtEl>
                                          <p:spTgt spid="39956"/>
                                        </p:tgtEl>
                                        <p:attrNameLst>
                                          <p:attrName>ppt_w</p:attrName>
                                        </p:attrNameLst>
                                      </p:cBhvr>
                                      <p:tavLst>
                                        <p:tav tm="0">
                                          <p:val>
                                            <p:fltVal val="0"/>
                                          </p:val>
                                        </p:tav>
                                        <p:tav tm="100000">
                                          <p:val>
                                            <p:strVal val="#ppt_w"/>
                                          </p:val>
                                        </p:tav>
                                      </p:tavLst>
                                    </p:anim>
                                    <p:anim calcmode="lin" valueType="num">
                                      <p:cBhvr>
                                        <p:cTn id="136" dur="500" fill="hold"/>
                                        <p:tgtEl>
                                          <p:spTgt spid="3995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nimBg="1"/>
      <p:bldP spid="39940" grpId="0" animBg="1"/>
      <p:bldP spid="39942" grpId="0" animBg="1"/>
      <p:bldP spid="39943" grpId="0" animBg="1"/>
      <p:bldP spid="39944" grpId="0" animBg="1"/>
      <p:bldP spid="39945" grpId="0" animBg="1"/>
      <p:bldP spid="39946" grpId="0" animBg="1"/>
      <p:bldP spid="39947" grpId="0" animBg="1"/>
      <p:bldP spid="39948" grpId="0" animBg="1"/>
      <p:bldP spid="39949" grpId="0" animBg="1"/>
      <p:bldP spid="39950" grpId="0" animBg="1"/>
      <p:bldP spid="39951" grpId="0" animBg="1"/>
      <p:bldP spid="39952" grpId="0" animBg="1"/>
      <p:bldP spid="39953" grpId="0" animBg="1"/>
      <p:bldP spid="399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rot="1467025">
            <a:off x="2700338" y="2133600"/>
            <a:ext cx="1147762" cy="422275"/>
          </a:xfrm>
          <a:prstGeom prst="ellipse">
            <a:avLst/>
          </a:prstGeom>
          <a:solidFill>
            <a:srgbClr val="0000FF"/>
          </a:solidFill>
          <a:ln w="9525">
            <a:solidFill>
              <a:srgbClr val="0000FF"/>
            </a:solidFill>
            <a:round/>
            <a:headEnd/>
            <a:tailEnd/>
          </a:ln>
        </p:spPr>
        <p:txBody>
          <a:bodyPr wrap="none" anchor="ctr"/>
          <a:lstStyle/>
          <a:p>
            <a:endParaRPr lang="ru-RU"/>
          </a:p>
        </p:txBody>
      </p:sp>
      <p:sp>
        <p:nvSpPr>
          <p:cNvPr id="39939" name="Oval 3"/>
          <p:cNvSpPr>
            <a:spLocks noChangeArrowheads="1"/>
          </p:cNvSpPr>
          <p:nvPr/>
        </p:nvSpPr>
        <p:spPr bwMode="auto">
          <a:xfrm rot="-1889624">
            <a:off x="2627313" y="2924175"/>
            <a:ext cx="1147762" cy="422275"/>
          </a:xfrm>
          <a:prstGeom prst="ellipse">
            <a:avLst/>
          </a:prstGeom>
          <a:solidFill>
            <a:srgbClr val="339933"/>
          </a:solidFill>
          <a:ln w="9525">
            <a:solidFill>
              <a:srgbClr val="339933"/>
            </a:solidFill>
            <a:round/>
            <a:headEnd/>
            <a:tailEnd/>
          </a:ln>
        </p:spPr>
        <p:txBody>
          <a:bodyPr wrap="none" anchor="ctr"/>
          <a:lstStyle/>
          <a:p>
            <a:endParaRPr lang="ru-RU"/>
          </a:p>
        </p:txBody>
      </p:sp>
      <p:sp>
        <p:nvSpPr>
          <p:cNvPr id="39940" name="Oval 4"/>
          <p:cNvSpPr>
            <a:spLocks noChangeArrowheads="1"/>
          </p:cNvSpPr>
          <p:nvPr/>
        </p:nvSpPr>
        <p:spPr bwMode="auto">
          <a:xfrm rot="-221190">
            <a:off x="2555875" y="2492375"/>
            <a:ext cx="1147763" cy="422275"/>
          </a:xfrm>
          <a:prstGeom prst="ellipse">
            <a:avLst/>
          </a:prstGeom>
          <a:solidFill>
            <a:srgbClr val="66CCFF"/>
          </a:solidFill>
          <a:ln w="9525">
            <a:solidFill>
              <a:srgbClr val="66CCFF"/>
            </a:solidFill>
            <a:round/>
            <a:headEnd/>
            <a:tailEnd/>
          </a:ln>
        </p:spPr>
        <p:txBody>
          <a:bodyPr wrap="none" anchor="ctr"/>
          <a:lstStyle/>
          <a:p>
            <a:endParaRPr lang="ru-RU"/>
          </a:p>
        </p:txBody>
      </p:sp>
      <p:pic>
        <p:nvPicPr>
          <p:cNvPr id="4102"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11413" y="4697413"/>
            <a:ext cx="4500562" cy="2160587"/>
          </a:xfrm>
          <a:prstGeom prst="rect">
            <a:avLst/>
          </a:prstGeom>
          <a:noFill/>
          <a:ln w="9525">
            <a:noFill/>
            <a:miter lim="800000"/>
            <a:headEnd/>
            <a:tailEnd/>
          </a:ln>
        </p:spPr>
      </p:pic>
      <p:sp>
        <p:nvSpPr>
          <p:cNvPr id="39942" name="Oval 6"/>
          <p:cNvSpPr>
            <a:spLocks noChangeArrowheads="1"/>
          </p:cNvSpPr>
          <p:nvPr/>
        </p:nvSpPr>
        <p:spPr bwMode="auto">
          <a:xfrm rot="2613196">
            <a:off x="2987675" y="1844675"/>
            <a:ext cx="1147763" cy="422275"/>
          </a:xfrm>
          <a:prstGeom prst="ellipse">
            <a:avLst/>
          </a:prstGeom>
          <a:solidFill>
            <a:srgbClr val="D60093"/>
          </a:solidFill>
          <a:ln w="9525">
            <a:solidFill>
              <a:srgbClr val="D60093"/>
            </a:solidFill>
            <a:round/>
            <a:headEnd/>
            <a:tailEnd/>
          </a:ln>
        </p:spPr>
        <p:txBody>
          <a:bodyPr wrap="none" anchor="ctr"/>
          <a:lstStyle/>
          <a:p>
            <a:endParaRPr lang="ru-RU"/>
          </a:p>
        </p:txBody>
      </p:sp>
      <p:sp>
        <p:nvSpPr>
          <p:cNvPr id="39943" name="Oval 7"/>
          <p:cNvSpPr>
            <a:spLocks noChangeArrowheads="1"/>
          </p:cNvSpPr>
          <p:nvPr/>
        </p:nvSpPr>
        <p:spPr bwMode="auto">
          <a:xfrm rot="4016071">
            <a:off x="3345656" y="1559719"/>
            <a:ext cx="1147763" cy="422275"/>
          </a:xfrm>
          <a:prstGeom prst="ellipse">
            <a:avLst/>
          </a:prstGeom>
          <a:solidFill>
            <a:srgbClr val="CC0000"/>
          </a:solidFill>
          <a:ln w="9525">
            <a:solidFill>
              <a:srgbClr val="CC0000"/>
            </a:solidFill>
            <a:round/>
            <a:headEnd/>
            <a:tailEnd/>
          </a:ln>
        </p:spPr>
        <p:txBody>
          <a:bodyPr wrap="none" anchor="ctr"/>
          <a:lstStyle/>
          <a:p>
            <a:endParaRPr lang="ru-RU"/>
          </a:p>
        </p:txBody>
      </p:sp>
      <p:sp>
        <p:nvSpPr>
          <p:cNvPr id="39944" name="Oval 8"/>
          <p:cNvSpPr>
            <a:spLocks noChangeArrowheads="1"/>
          </p:cNvSpPr>
          <p:nvPr/>
        </p:nvSpPr>
        <p:spPr bwMode="auto">
          <a:xfrm rot="5400000">
            <a:off x="3704432" y="1415256"/>
            <a:ext cx="1147762" cy="422275"/>
          </a:xfrm>
          <a:prstGeom prst="ellipse">
            <a:avLst/>
          </a:prstGeom>
          <a:solidFill>
            <a:srgbClr val="FFFF00"/>
          </a:solidFill>
          <a:ln w="9525">
            <a:solidFill>
              <a:srgbClr val="FFFF00"/>
            </a:solidFill>
            <a:round/>
            <a:headEnd/>
            <a:tailEnd/>
          </a:ln>
        </p:spPr>
        <p:txBody>
          <a:bodyPr wrap="none" anchor="ctr"/>
          <a:lstStyle/>
          <a:p>
            <a:endParaRPr lang="ru-RU"/>
          </a:p>
        </p:txBody>
      </p:sp>
      <p:sp>
        <p:nvSpPr>
          <p:cNvPr id="39945" name="Oval 9"/>
          <p:cNvSpPr>
            <a:spLocks noChangeArrowheads="1"/>
          </p:cNvSpPr>
          <p:nvPr/>
        </p:nvSpPr>
        <p:spPr bwMode="auto">
          <a:xfrm rot="6369034">
            <a:off x="3993357" y="1488281"/>
            <a:ext cx="1147762" cy="422275"/>
          </a:xfrm>
          <a:prstGeom prst="ellipse">
            <a:avLst/>
          </a:prstGeom>
          <a:solidFill>
            <a:srgbClr val="FF0000"/>
          </a:solidFill>
          <a:ln w="9525">
            <a:solidFill>
              <a:srgbClr val="FF0000"/>
            </a:solidFill>
            <a:round/>
            <a:headEnd/>
            <a:tailEnd/>
          </a:ln>
        </p:spPr>
        <p:txBody>
          <a:bodyPr wrap="none" anchor="ctr"/>
          <a:lstStyle/>
          <a:p>
            <a:endParaRPr lang="ru-RU"/>
          </a:p>
        </p:txBody>
      </p:sp>
      <p:sp>
        <p:nvSpPr>
          <p:cNvPr id="39946" name="Oval 10"/>
          <p:cNvSpPr>
            <a:spLocks noChangeArrowheads="1"/>
          </p:cNvSpPr>
          <p:nvPr/>
        </p:nvSpPr>
        <p:spPr bwMode="auto">
          <a:xfrm rot="7523859">
            <a:off x="4280695" y="1631156"/>
            <a:ext cx="1147762" cy="422275"/>
          </a:xfrm>
          <a:prstGeom prst="ellipse">
            <a:avLst/>
          </a:prstGeom>
          <a:solidFill>
            <a:srgbClr val="FF9933"/>
          </a:solidFill>
          <a:ln w="9525">
            <a:solidFill>
              <a:srgbClr val="FF9933"/>
            </a:solidFill>
            <a:round/>
            <a:headEnd/>
            <a:tailEnd/>
          </a:ln>
        </p:spPr>
        <p:txBody>
          <a:bodyPr wrap="none" anchor="ctr"/>
          <a:lstStyle/>
          <a:p>
            <a:endParaRPr lang="ru-RU"/>
          </a:p>
        </p:txBody>
      </p:sp>
      <p:sp>
        <p:nvSpPr>
          <p:cNvPr id="39947" name="Oval 11"/>
          <p:cNvSpPr>
            <a:spLocks noChangeArrowheads="1"/>
          </p:cNvSpPr>
          <p:nvPr/>
        </p:nvSpPr>
        <p:spPr bwMode="auto">
          <a:xfrm rot="8294795">
            <a:off x="4500563" y="1916113"/>
            <a:ext cx="1147762" cy="422275"/>
          </a:xfrm>
          <a:prstGeom prst="ellipse">
            <a:avLst/>
          </a:prstGeom>
          <a:solidFill>
            <a:srgbClr val="FFFF00"/>
          </a:solidFill>
          <a:ln w="9525">
            <a:solidFill>
              <a:srgbClr val="FFFF00"/>
            </a:solidFill>
            <a:round/>
            <a:headEnd/>
            <a:tailEnd/>
          </a:ln>
        </p:spPr>
        <p:txBody>
          <a:bodyPr wrap="none" anchor="ctr"/>
          <a:lstStyle/>
          <a:p>
            <a:endParaRPr lang="ru-RU"/>
          </a:p>
        </p:txBody>
      </p:sp>
      <p:sp>
        <p:nvSpPr>
          <p:cNvPr id="39948" name="Oval 12"/>
          <p:cNvSpPr>
            <a:spLocks noChangeArrowheads="1"/>
          </p:cNvSpPr>
          <p:nvPr/>
        </p:nvSpPr>
        <p:spPr bwMode="auto">
          <a:xfrm rot="9382247">
            <a:off x="4572000" y="2276475"/>
            <a:ext cx="1147763" cy="422275"/>
          </a:xfrm>
          <a:prstGeom prst="ellipse">
            <a:avLst/>
          </a:prstGeom>
          <a:solidFill>
            <a:srgbClr val="339933"/>
          </a:solidFill>
          <a:ln w="9525">
            <a:solidFill>
              <a:srgbClr val="339933"/>
            </a:solidFill>
            <a:round/>
            <a:headEnd/>
            <a:tailEnd/>
          </a:ln>
        </p:spPr>
        <p:txBody>
          <a:bodyPr wrap="none" anchor="ctr"/>
          <a:lstStyle/>
          <a:p>
            <a:endParaRPr lang="ru-RU"/>
          </a:p>
        </p:txBody>
      </p:sp>
      <p:sp>
        <p:nvSpPr>
          <p:cNvPr id="39949" name="Oval 13"/>
          <p:cNvSpPr>
            <a:spLocks noChangeArrowheads="1"/>
          </p:cNvSpPr>
          <p:nvPr/>
        </p:nvSpPr>
        <p:spPr bwMode="auto">
          <a:xfrm rot="10462497">
            <a:off x="4643438" y="2565400"/>
            <a:ext cx="1147762" cy="422275"/>
          </a:xfrm>
          <a:prstGeom prst="ellipse">
            <a:avLst/>
          </a:prstGeom>
          <a:solidFill>
            <a:srgbClr val="66CCFF"/>
          </a:solidFill>
          <a:ln w="9525">
            <a:solidFill>
              <a:srgbClr val="66CCFF"/>
            </a:solidFill>
            <a:round/>
            <a:headEnd/>
            <a:tailEnd/>
          </a:ln>
        </p:spPr>
        <p:txBody>
          <a:bodyPr wrap="none" anchor="ctr"/>
          <a:lstStyle/>
          <a:p>
            <a:endParaRPr lang="ru-RU"/>
          </a:p>
        </p:txBody>
      </p:sp>
      <p:sp>
        <p:nvSpPr>
          <p:cNvPr id="39950" name="Oval 14"/>
          <p:cNvSpPr>
            <a:spLocks noChangeArrowheads="1"/>
          </p:cNvSpPr>
          <p:nvPr/>
        </p:nvSpPr>
        <p:spPr bwMode="auto">
          <a:xfrm rot="-9329300">
            <a:off x="4427538" y="2852738"/>
            <a:ext cx="1147762" cy="422275"/>
          </a:xfrm>
          <a:prstGeom prst="ellipse">
            <a:avLst/>
          </a:prstGeom>
          <a:solidFill>
            <a:srgbClr val="0000FF"/>
          </a:solidFill>
          <a:ln w="9525">
            <a:solidFill>
              <a:srgbClr val="0000FF"/>
            </a:solidFill>
            <a:round/>
            <a:headEnd/>
            <a:tailEnd/>
          </a:ln>
        </p:spPr>
        <p:txBody>
          <a:bodyPr wrap="none" anchor="ctr"/>
          <a:lstStyle/>
          <a:p>
            <a:endParaRPr lang="ru-RU"/>
          </a:p>
        </p:txBody>
      </p:sp>
      <p:sp>
        <p:nvSpPr>
          <p:cNvPr id="39951" name="Oval 15"/>
          <p:cNvSpPr>
            <a:spLocks noChangeArrowheads="1"/>
          </p:cNvSpPr>
          <p:nvPr/>
        </p:nvSpPr>
        <p:spPr bwMode="auto">
          <a:xfrm rot="-8191622">
            <a:off x="4211638" y="2997200"/>
            <a:ext cx="1147762" cy="422275"/>
          </a:xfrm>
          <a:prstGeom prst="ellipse">
            <a:avLst/>
          </a:prstGeom>
          <a:solidFill>
            <a:srgbClr val="D60093"/>
          </a:solidFill>
          <a:ln w="9525">
            <a:solidFill>
              <a:srgbClr val="D60093"/>
            </a:solidFill>
            <a:round/>
            <a:headEnd/>
            <a:tailEnd/>
          </a:ln>
        </p:spPr>
        <p:txBody>
          <a:bodyPr wrap="none" anchor="ctr"/>
          <a:lstStyle/>
          <a:p>
            <a:endParaRPr lang="ru-RU"/>
          </a:p>
        </p:txBody>
      </p:sp>
      <p:sp>
        <p:nvSpPr>
          <p:cNvPr id="39952" name="Oval 16"/>
          <p:cNvSpPr>
            <a:spLocks noChangeArrowheads="1"/>
          </p:cNvSpPr>
          <p:nvPr/>
        </p:nvSpPr>
        <p:spPr bwMode="auto">
          <a:xfrm rot="-6519424">
            <a:off x="3848895" y="3215481"/>
            <a:ext cx="1147762" cy="422275"/>
          </a:xfrm>
          <a:prstGeom prst="ellipse">
            <a:avLst/>
          </a:prstGeom>
          <a:solidFill>
            <a:srgbClr val="FF0000"/>
          </a:solidFill>
          <a:ln w="9525">
            <a:solidFill>
              <a:srgbClr val="FF0000"/>
            </a:solidFill>
            <a:round/>
            <a:headEnd/>
            <a:tailEnd/>
          </a:ln>
        </p:spPr>
        <p:txBody>
          <a:bodyPr wrap="none" anchor="ctr"/>
          <a:lstStyle/>
          <a:p>
            <a:endParaRPr lang="ru-RU"/>
          </a:p>
        </p:txBody>
      </p:sp>
      <p:sp>
        <p:nvSpPr>
          <p:cNvPr id="39953" name="Oval 17"/>
          <p:cNvSpPr>
            <a:spLocks noChangeArrowheads="1"/>
          </p:cNvSpPr>
          <p:nvPr/>
        </p:nvSpPr>
        <p:spPr bwMode="auto">
          <a:xfrm rot="-5400000">
            <a:off x="3488532" y="3215481"/>
            <a:ext cx="1147762" cy="422275"/>
          </a:xfrm>
          <a:prstGeom prst="ellipse">
            <a:avLst/>
          </a:prstGeom>
          <a:solidFill>
            <a:srgbClr val="FF9933"/>
          </a:solidFill>
          <a:ln w="9525">
            <a:solidFill>
              <a:srgbClr val="FF9933"/>
            </a:solidFill>
            <a:round/>
            <a:headEnd/>
            <a:tailEnd/>
          </a:ln>
        </p:spPr>
        <p:txBody>
          <a:bodyPr wrap="none" anchor="ctr"/>
          <a:lstStyle/>
          <a:p>
            <a:endParaRPr lang="ru-RU"/>
          </a:p>
        </p:txBody>
      </p:sp>
      <p:sp>
        <p:nvSpPr>
          <p:cNvPr id="39954" name="Oval 18"/>
          <p:cNvSpPr>
            <a:spLocks noChangeArrowheads="1"/>
          </p:cNvSpPr>
          <p:nvPr/>
        </p:nvSpPr>
        <p:spPr bwMode="auto">
          <a:xfrm rot="-3973757">
            <a:off x="3056731" y="3144044"/>
            <a:ext cx="1147763" cy="422275"/>
          </a:xfrm>
          <a:prstGeom prst="ellipse">
            <a:avLst/>
          </a:prstGeom>
          <a:solidFill>
            <a:srgbClr val="FFFF00"/>
          </a:solidFill>
          <a:ln w="9525">
            <a:solidFill>
              <a:srgbClr val="FFFF00"/>
            </a:solidFill>
            <a:round/>
            <a:headEnd/>
            <a:tailEnd/>
          </a:ln>
        </p:spPr>
        <p:txBody>
          <a:bodyPr wrap="none" anchor="ctr"/>
          <a:lstStyle/>
          <a:p>
            <a:endParaRPr lang="ru-RU"/>
          </a:p>
        </p:txBody>
      </p:sp>
      <p:graphicFrame>
        <p:nvGraphicFramePr>
          <p:cNvPr id="4098" name="Object 19"/>
          <p:cNvGraphicFramePr>
            <a:graphicFrameLocks noChangeAspect="1"/>
          </p:cNvGraphicFramePr>
          <p:nvPr/>
        </p:nvGraphicFramePr>
        <p:xfrm>
          <a:off x="2124075" y="908050"/>
          <a:ext cx="4895850" cy="4995863"/>
        </p:xfrm>
        <a:graphic>
          <a:graphicData uri="http://schemas.openxmlformats.org/presentationml/2006/ole">
            <p:oleObj spid="_x0000_s59394" name="Точечный рисунок" r:id="rId5" imgW="2104762" imgH="2190476" progId="PBrush">
              <p:embed/>
            </p:oleObj>
          </a:graphicData>
        </a:graphic>
      </p:graphicFrame>
      <p:pic>
        <p:nvPicPr>
          <p:cNvPr id="39956" name="Picture 2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95738" y="2708275"/>
            <a:ext cx="503237" cy="47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1814</TotalTime>
  <Words>1283</Words>
  <Application>Microsoft Office PowerPoint</Application>
  <PresentationFormat>Экран (4:3)</PresentationFormat>
  <Paragraphs>110</Paragraphs>
  <Slides>22</Slides>
  <Notes>6</Notes>
  <HiddenSlides>0</HiddenSlides>
  <MMClips>2</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24" baseType="lpstr">
      <vt:lpstr>Тема Office</vt:lpstr>
      <vt:lpstr>Точечный рисунок</vt:lpstr>
      <vt:lpstr>Слайд 1</vt:lpstr>
      <vt:lpstr>Слайд 2</vt:lpstr>
      <vt:lpstr>Интеграция образовательных областей </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User1</dc:creator>
  <cp:lastModifiedBy>3030</cp:lastModifiedBy>
  <cp:revision>160</cp:revision>
  <dcterms:created xsi:type="dcterms:W3CDTF">2005-11-30T11:03:10Z</dcterms:created>
  <dcterms:modified xsi:type="dcterms:W3CDTF">2015-06-27T09:22:02Z</dcterms:modified>
</cp:coreProperties>
</file>