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Тест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Проверь себя по разделу </a:t>
            </a:r>
            <a:r>
              <a:rPr lang="ru-RU" b="1" dirty="0" smtClean="0">
                <a:solidFill>
                  <a:srgbClr val="002060"/>
                </a:solidFill>
              </a:rPr>
              <a:t>«СТРАНА ФАНТАЗИЯ»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4343400"/>
            <a:ext cx="5486400" cy="1752600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C00000"/>
                </a:solidFill>
              </a:rPr>
              <a:t>Кальницкая</a:t>
            </a:r>
            <a:r>
              <a:rPr lang="ru-RU" b="1" i="1" dirty="0" smtClean="0">
                <a:solidFill>
                  <a:srgbClr val="C00000"/>
                </a:solidFill>
              </a:rPr>
              <a:t> Л.А.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МОУ «СОШ №1» г. Валуйки Белгородской обл.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альницкая Л. А\Мои документы\Мои рисунки\dis16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714488"/>
            <a:ext cx="24415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71538" y="785794"/>
            <a:ext cx="50128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 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00063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5" action="ppaction://hlinksldjump"/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4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7" action="ppaction://hlinksldjump"/>
              </a:rPr>
              <a:t>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8" action="ppaction://hlinksldjump"/>
              </a:rPr>
              <a:t>6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9" action="ppaction://hlinksldjump"/>
              </a:rPr>
              <a:t>7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0" action="ppaction://hlinksldjump"/>
              </a:rPr>
              <a:t>8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05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722112">
            <a:off x="1480241" y="1850885"/>
            <a:ext cx="58513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МОЛОДЕЦ!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буратино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214686"/>
            <a:ext cx="16764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709" y="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Шаблон </a:t>
            </a:r>
            <a:r>
              <a:rPr lang="en-US" b="1" dirty="0"/>
              <a:t>Pedsovet.su</a:t>
            </a:r>
            <a:r>
              <a:rPr lang="ru-RU" b="1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535782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53578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53578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5" action="ppaction://hlinksldjump"/>
              </a:rPr>
              <a:t>4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53578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53578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7" action="ppaction://hlinksldjump"/>
              </a:rPr>
              <a:t>6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53578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8" action="ppaction://hlinksldjump"/>
              </a:rPr>
              <a:t>7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53578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9" action="ppaction://hlinksldjump"/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00892" y="53578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0" action="ppaction://hlinksldjump"/>
              </a:rPr>
              <a:t>8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98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 Кто </a:t>
            </a:r>
            <a:r>
              <a:rPr lang="ru-RU" sz="3200" b="1" dirty="0" smtClean="0">
                <a:solidFill>
                  <a:srgbClr val="002060"/>
                </a:solidFill>
              </a:rPr>
              <a:t>автор повести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«Приключения Электроника»?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0" y="2209800"/>
            <a:ext cx="3810000" cy="25146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Е.С. Велтистов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Г.Х. Андерсен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С.Е. Велтистов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Кир Булычев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648200"/>
            <a:ext cx="15303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970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2. Определи </a:t>
            </a:r>
            <a:r>
              <a:rPr lang="ru-RU" sz="3200" b="1" dirty="0" smtClean="0">
                <a:solidFill>
                  <a:srgbClr val="002060"/>
                </a:solidFill>
              </a:rPr>
              <a:t>жанр произведения «Путешествие Алисы»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209800"/>
            <a:ext cx="5410200" cy="2514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сказка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повесть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  <a:hlinkClick r:id="rId2" action="ppaction://hlinksldjump"/>
              </a:rPr>
              <a:t>с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казочная повесть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  <a:hlinkClick r:id="rId3" action="ppaction://hlinksldjump"/>
              </a:rPr>
              <a:t>ф</a:t>
            </a:r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антастическая повесть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648200"/>
            <a:ext cx="15303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98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</a:rPr>
              <a:t>. Найди </a:t>
            </a:r>
            <a:r>
              <a:rPr lang="ru-RU" sz="3200" b="1" dirty="0" smtClean="0">
                <a:solidFill>
                  <a:srgbClr val="002060"/>
                </a:solidFill>
              </a:rPr>
              <a:t>значение слова «контрабас»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209800"/>
            <a:ext cx="7778750" cy="25146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7030A0"/>
                </a:solidFill>
                <a:hlinkClick r:id="rId2" action="ppaction://hlinksldjump"/>
              </a:rPr>
              <a:t>ч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еловек, который занимается контрабандой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  <a:hlinkClick r:id="rId3" action="ppaction://hlinksldjump"/>
              </a:rPr>
              <a:t>с</a:t>
            </a:r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трунный смычковый музыкальный инструмент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  <a:hlinkClick r:id="rId2" action="ppaction://hlinksldjump"/>
              </a:rPr>
              <a:t>г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олос противоположный басу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  <a:hlinkClick r:id="rId2" action="ppaction://hlinksldjump"/>
              </a:rPr>
              <a:t>д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оговор, соглашение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648200"/>
            <a:ext cx="15303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98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4</a:t>
            </a:r>
            <a:r>
              <a:rPr lang="ru-RU" sz="3200" b="1" dirty="0" smtClean="0">
                <a:solidFill>
                  <a:srgbClr val="002060"/>
                </a:solidFill>
              </a:rPr>
              <a:t>. Найди </a:t>
            </a:r>
            <a:r>
              <a:rPr lang="ru-RU" sz="3200" b="1" dirty="0" smtClean="0">
                <a:solidFill>
                  <a:srgbClr val="002060"/>
                </a:solidFill>
              </a:rPr>
              <a:t>героев одного произведения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0" y="2209800"/>
            <a:ext cx="3810000" cy="25146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Зелёный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кустики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профессор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Алиса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648200"/>
            <a:ext cx="15303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98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5</a:t>
            </a:r>
            <a:r>
              <a:rPr lang="ru-RU" sz="3200" b="1" dirty="0" smtClean="0">
                <a:solidFill>
                  <a:srgbClr val="002060"/>
                </a:solidFill>
              </a:rPr>
              <a:t>. Найди </a:t>
            </a:r>
            <a:r>
              <a:rPr lang="ru-RU" sz="3200" b="1" dirty="0" smtClean="0">
                <a:solidFill>
                  <a:srgbClr val="002060"/>
                </a:solidFill>
              </a:rPr>
              <a:t>причину нападения кустиков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0" y="2209800"/>
            <a:ext cx="6705600" cy="2514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Они злые и агрессивные.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Их забыли полить.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Они хотели есть.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Надвигалась песчаная буря.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648200"/>
            <a:ext cx="15303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98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6</a:t>
            </a:r>
            <a:r>
              <a:rPr lang="ru-RU" sz="3200" b="1" dirty="0" smtClean="0">
                <a:solidFill>
                  <a:srgbClr val="002060"/>
                </a:solidFill>
              </a:rPr>
              <a:t>. С </a:t>
            </a:r>
            <a:r>
              <a:rPr lang="ru-RU" sz="3200" b="1" dirty="0" smtClean="0">
                <a:solidFill>
                  <a:srgbClr val="002060"/>
                </a:solidFill>
              </a:rPr>
              <a:t>помощью чего Алиса успокоила кустики?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0" y="2209800"/>
            <a:ext cx="3810000" cy="25146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швабры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шланга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лейки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душа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648200"/>
            <a:ext cx="15303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98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14573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7</a:t>
            </a:r>
            <a:r>
              <a:rPr lang="ru-RU" sz="3200" b="1" dirty="0" smtClean="0">
                <a:solidFill>
                  <a:srgbClr val="002060"/>
                </a:solidFill>
              </a:rPr>
              <a:t>. Вставь </a:t>
            </a:r>
            <a:r>
              <a:rPr lang="ru-RU" sz="3200" b="1" dirty="0" smtClean="0">
                <a:solidFill>
                  <a:srgbClr val="002060"/>
                </a:solidFill>
              </a:rPr>
              <a:t>пропущенные слова </a:t>
            </a:r>
            <a:r>
              <a:rPr lang="ru-RU" sz="3200" b="1" dirty="0" smtClean="0">
                <a:solidFill>
                  <a:srgbClr val="002060"/>
                </a:solidFill>
              </a:rPr>
              <a:t>в отрывок. </a:t>
            </a:r>
            <a:r>
              <a:rPr lang="ru-RU" sz="1600" b="1" dirty="0" smtClean="0">
                <a:solidFill>
                  <a:srgbClr val="002060"/>
                </a:solidFill>
              </a:rPr>
              <a:t/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Сбегая по …, профессор заметил удивлённое лицо директора и … помахал ему рукой. Сейчас было не до … 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2500306"/>
            <a:ext cx="7572428" cy="228600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7030A0"/>
                </a:solidFill>
                <a:hlinkClick r:id="rId2" action="ppaction://hlinksldjump"/>
              </a:rPr>
              <a:t>д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орожке, дружески, улыбок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  <a:hlinkClick r:id="rId3" action="ppaction://hlinksldjump"/>
              </a:rPr>
              <a:t>л</a:t>
            </a:r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естнице, успокаивающе, объяснений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  <a:hlinkClick r:id="rId2" action="ppaction://hlinksldjump"/>
              </a:rPr>
              <a:t>л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естнице, доброжелательно, объяснений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  <a:hlinkClick r:id="rId2" action="ppaction://hlinksldjump"/>
              </a:rPr>
              <a:t>д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орожке, успокаивающе, приветствий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648200"/>
            <a:ext cx="15303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98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8</a:t>
            </a:r>
            <a:r>
              <a:rPr lang="ru-RU" sz="3200" b="1" dirty="0" smtClean="0">
                <a:solidFill>
                  <a:srgbClr val="002060"/>
                </a:solidFill>
              </a:rPr>
              <a:t>. Настоящее </a:t>
            </a:r>
            <a:r>
              <a:rPr lang="ru-RU" sz="3200" b="1" dirty="0" smtClean="0">
                <a:solidFill>
                  <a:srgbClr val="002060"/>
                </a:solidFill>
              </a:rPr>
              <a:t>имя К. Булычева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0" y="2209800"/>
            <a:ext cx="3810000" cy="25146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Е.С. Велтистов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И.В. Можейко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С.Е. Велтистов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В.И</a:t>
            </a:r>
            <a:r>
              <a:rPr lang="ru-RU" dirty="0">
                <a:solidFill>
                  <a:srgbClr val="7030A0"/>
                </a:solidFill>
                <a:hlinkClick r:id="rId2" action="ppaction://hlinksldjump"/>
              </a:rPr>
              <a:t>.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 </a:t>
            </a:r>
            <a:r>
              <a:rPr lang="ru-RU" dirty="0">
                <a:solidFill>
                  <a:srgbClr val="7030A0"/>
                </a:solidFill>
                <a:hlinkClick r:id="rId2" action="ppaction://hlinksldjump"/>
              </a:rPr>
              <a:t>Можейко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648200"/>
            <a:ext cx="15303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98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194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Тест: Проверь себя по разделу «СТРАНА ФАНТАЗИЯ»</vt:lpstr>
      <vt:lpstr>1. Кто автор повести  «Приключения Электроника»?</vt:lpstr>
      <vt:lpstr>2. Определи жанр произведения «Путешествие Алисы»</vt:lpstr>
      <vt:lpstr>3. Найди значение слова «контрабас»</vt:lpstr>
      <vt:lpstr>4. Найди героев одного произведения</vt:lpstr>
      <vt:lpstr>5. Найди причину нападения кустиков</vt:lpstr>
      <vt:lpstr>6. С помощью чего Алиса успокоила кустики?</vt:lpstr>
      <vt:lpstr>7. Вставь пропущенные слова в отрывок.   Сбегая по …, профессор заметил удивлённое лицо директора и … помахал ему рукой. Сейчас было не до … .</vt:lpstr>
      <vt:lpstr>8. Настоящее имя К. Булычева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Кальницкая Л. А</cp:lastModifiedBy>
  <cp:revision>16</cp:revision>
  <dcterms:created xsi:type="dcterms:W3CDTF">2013-10-20T14:43:13Z</dcterms:created>
  <dcterms:modified xsi:type="dcterms:W3CDTF">2015-06-28T19:41:37Z</dcterms:modified>
</cp:coreProperties>
</file>