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8" r:id="rId4"/>
    <p:sldId id="259" r:id="rId5"/>
    <p:sldId id="261" r:id="rId6"/>
    <p:sldId id="265" r:id="rId7"/>
    <p:sldId id="263" r:id="rId8"/>
    <p:sldId id="260" r:id="rId9"/>
    <p:sldId id="268" r:id="rId10"/>
    <p:sldId id="264" r:id="rId11"/>
    <p:sldId id="266" r:id="rId12"/>
    <p:sldId id="271" r:id="rId13"/>
    <p:sldId id="270" r:id="rId14"/>
    <p:sldId id="272" r:id="rId15"/>
    <p:sldId id="273" r:id="rId16"/>
    <p:sldId id="274" r:id="rId17"/>
    <p:sldId id="275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718" autoAdjust="0"/>
  </p:normalViewPr>
  <p:slideViewPr>
    <p:cSldViewPr>
      <p:cViewPr varScale="1">
        <p:scale>
          <a:sx n="54" d="100"/>
          <a:sy n="54" d="100"/>
        </p:scale>
        <p:origin x="-96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1741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commons.wikimedia.org/wiki/File:ShilovSV.jpeg?uselang=ru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980728"/>
            <a:ext cx="8568952" cy="273630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Я НЕ ТАКОЙ КАК ВСЕ. </a:t>
            </a:r>
            <a:br>
              <a:rPr lang="ru-RU" sz="4800" dirty="0" smtClean="0"/>
            </a:br>
            <a:r>
              <a:rPr lang="ru-RU" sz="4800" dirty="0" smtClean="0"/>
              <a:t>КАК МНЕ ДОБИТЬСЯ ПРИЗНАНИЯ?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67744" y="3861048"/>
            <a:ext cx="676875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подготовила</a:t>
            </a:r>
          </a:p>
          <a:p>
            <a:r>
              <a:rPr lang="ru-RU" b="1" dirty="0" smtClean="0"/>
              <a:t>Ирина Николаевна </a:t>
            </a:r>
          </a:p>
          <a:p>
            <a:r>
              <a:rPr lang="ru-RU" b="1" dirty="0" smtClean="0"/>
              <a:t>Бондарева</a:t>
            </a:r>
          </a:p>
          <a:p>
            <a:r>
              <a:rPr lang="ru-RU" dirty="0" smtClean="0"/>
              <a:t>Учитель физической культуры</a:t>
            </a:r>
          </a:p>
          <a:p>
            <a:endParaRPr lang="ru-RU" dirty="0"/>
          </a:p>
        </p:txBody>
      </p:sp>
      <p:pic>
        <p:nvPicPr>
          <p:cNvPr id="7" name="Рисунок 6" descr="https://encrypted-tbn3.gstatic.com/images?q=tbn:ANd9GcT-BWIU_YM5h6HBXoXizJSEY4iCYFi9-VWg-aZMBdUXqrhM2Hy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6" y="5157192"/>
            <a:ext cx="3911950" cy="1556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334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images.myshared.ru/279193/slide_9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8" cy="5760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tavropolye.tv/upload/iblock/f27/qahvo%20xygjyb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16" y="985989"/>
            <a:ext cx="1152128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41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ПАРАЛИМПИЙСКИЕ ТАЛИСМАНЫ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www.stavropolye.tv/upload/iblock/f27/qahvo%20xygjyb0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26469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639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mages.myshared.ru/279193/slide_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6984776" cy="590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tavropolye.tv/upload/iblock/f27/qahvo%20xygjyb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0728"/>
            <a:ext cx="1042601" cy="7027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626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 descr="http://www.resobr.ru/upload/import/image/5465_max400_max400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4104456" cy="3672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parasport.tv/wp-content/uploads/2013/03/lizhi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0928"/>
            <a:ext cx="4248472" cy="2958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33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Паралимпийские зимние виды спорта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www.parasport.tv/wp-content/uploads/2013/03/sledz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4392488" cy="2958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sochi2013.com/wp-content/uploads/2013/04/%D0%9F%D0%B0%D1%80%D0%B0%D0%BB%D0%B8%D0%BC%D0%BF%D0%B8%D0%B9%D1%81%D0%BA%D0%B8%D0%B5-%D0%BB%D1%8B%D0%B6%D0%BD%D1%8B%D0%B5-%D0%B3%D0%BE%D0%BD%D0%BA%D0%B8-3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4032448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47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>
                <a:solidFill>
                  <a:srgbClr val="046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Паралимпийские зимние виды спорта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www.parasport.tv/wp-content/uploads/2013/03/biatlon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4536504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parasport.tv/wp-content/uploads/2013/03/kerl.pn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76872"/>
            <a:ext cx="410445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678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ЧЕМПИОНЫ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400" b="1" dirty="0" err="1"/>
              <a:t>Ирек</a:t>
            </a:r>
            <a:r>
              <a:rPr lang="ru-RU" sz="2400" b="1" dirty="0"/>
              <a:t> </a:t>
            </a:r>
            <a:r>
              <a:rPr lang="ru-RU" sz="2400" b="1" dirty="0" err="1" smtClean="0"/>
              <a:t>Зарипов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ru-RU" sz="2000" b="1" dirty="0" smtClean="0"/>
              <a:t>(</a:t>
            </a:r>
            <a:r>
              <a:rPr lang="ru-RU" sz="2000" b="1" dirty="0"/>
              <a:t>род. 27 марта 1983 года, Стерлитамак, Башкирская АССР,РСФСР, СССР) — российский спортсмен, Заслуженный мастер спорта России[1], </a:t>
            </a:r>
            <a:r>
              <a:rPr lang="ru-RU" sz="2000" b="1" u="sng" dirty="0"/>
              <a:t>четырёхкратный чемпион Зимних Паралимпийских игр 2010 года в Ванкувере</a:t>
            </a:r>
            <a:endParaRPr lang="ru-RU" sz="2000" u="sng" dirty="0"/>
          </a:p>
        </p:txBody>
      </p:sp>
      <p:pic>
        <p:nvPicPr>
          <p:cNvPr id="5" name="Объект 4" descr="Irek Zaripov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978819"/>
            <a:ext cx="3238500" cy="431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988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ЧЕМПИОНЫ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600" b="1" dirty="0"/>
              <a:t>Мария Иовлева</a:t>
            </a:r>
          </a:p>
          <a:p>
            <a:r>
              <a:rPr lang="ru-RU" i="1" dirty="0" smtClean="0"/>
              <a:t>Специализация</a:t>
            </a:r>
            <a:r>
              <a:rPr lang="ru-RU" dirty="0"/>
              <a:t>	лыжные гонки</a:t>
            </a:r>
          </a:p>
          <a:p>
            <a:r>
              <a:rPr lang="ru-RU" i="1" dirty="0"/>
              <a:t>Дата рождения</a:t>
            </a:r>
            <a:r>
              <a:rPr lang="ru-RU" dirty="0"/>
              <a:t>	18 февраля 1990 (23 года</a:t>
            </a:r>
            <a:r>
              <a:rPr lang="ru-RU" dirty="0" smtClean="0"/>
              <a:t>)</a:t>
            </a:r>
            <a:endParaRPr lang="ru-RU" dirty="0"/>
          </a:p>
          <a:p>
            <a:r>
              <a:rPr lang="ru-RU" i="1" dirty="0"/>
              <a:t>Спортивные награды</a:t>
            </a:r>
          </a:p>
          <a:p>
            <a:r>
              <a:rPr lang="ru-RU" i="1" dirty="0"/>
              <a:t>Паралимпийские игры</a:t>
            </a:r>
          </a:p>
          <a:p>
            <a:endParaRPr lang="ru-RU" dirty="0"/>
          </a:p>
          <a:p>
            <a:r>
              <a:rPr lang="ru-RU" dirty="0"/>
              <a:t>Золото	Ванкувер 2010</a:t>
            </a:r>
          </a:p>
          <a:p>
            <a:r>
              <a:rPr lang="ru-RU" dirty="0"/>
              <a:t>эстафета 3х2,5 км</a:t>
            </a:r>
          </a:p>
          <a:p>
            <a:r>
              <a:rPr lang="ru-RU" dirty="0"/>
              <a:t>Золото	Ванкувер 2010</a:t>
            </a:r>
          </a:p>
          <a:p>
            <a:r>
              <a:rPr lang="ru-RU" dirty="0"/>
              <a:t>биатлон 10 км</a:t>
            </a:r>
          </a:p>
          <a:p>
            <a:r>
              <a:rPr lang="ru-RU" dirty="0"/>
              <a:t>Серебро	Ванкувер 2010</a:t>
            </a:r>
          </a:p>
          <a:p>
            <a:r>
              <a:rPr lang="ru-RU" dirty="0"/>
              <a:t>биатлонный пасьют, 2.4 км</a:t>
            </a:r>
          </a:p>
          <a:p>
            <a:r>
              <a:rPr lang="ru-RU" dirty="0"/>
              <a:t>Государственные и ведомственные награды</a:t>
            </a:r>
          </a:p>
          <a:p>
            <a:r>
              <a:rPr lang="ru-RU" dirty="0" smtClean="0"/>
              <a:t> </a:t>
            </a:r>
            <a:r>
              <a:rPr lang="ru-RU" dirty="0"/>
              <a:t>Орден почета</a:t>
            </a:r>
          </a:p>
          <a:p>
            <a:r>
              <a:rPr lang="ru-RU" dirty="0"/>
              <a:t>Заслуженный мастер спорта России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Объект 4" descr="http://upload.wikimedia.org/wikipedia/commons/thumb/d/d4/Dmitry_Medvedev_and_Maria_Iovleva.jpeg/220px-Dmitry_Medvedev_and_Maria_Iovleva.jpe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104456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28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196752"/>
            <a:ext cx="4824536" cy="547260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/>
              <a:t>Сергей Валентинович </a:t>
            </a:r>
            <a:r>
              <a:rPr lang="ru-RU" b="1" dirty="0" smtClean="0"/>
              <a:t>Шилов</a:t>
            </a:r>
          </a:p>
          <a:p>
            <a:r>
              <a:rPr lang="ru-RU" sz="2000" i="1" dirty="0" smtClean="0"/>
              <a:t>Специализация</a:t>
            </a:r>
            <a:r>
              <a:rPr lang="ru-RU" sz="2000" b="1" dirty="0" smtClean="0"/>
              <a:t> лыжные гонки</a:t>
            </a:r>
          </a:p>
          <a:p>
            <a:r>
              <a:rPr lang="ru-RU" sz="1800" i="1" dirty="0" smtClean="0"/>
              <a:t>Дата рождения </a:t>
            </a:r>
            <a:r>
              <a:rPr lang="ru-RU" sz="2000" b="1" dirty="0" smtClean="0"/>
              <a:t>1 октября 1970г (43 года)</a:t>
            </a:r>
            <a:endParaRPr lang="ru-RU" sz="2000" dirty="0"/>
          </a:p>
          <a:p>
            <a:pPr algn="ctr"/>
            <a:r>
              <a:rPr lang="ru-RU" sz="2000" i="1" dirty="0"/>
              <a:t>Спортивные награды</a:t>
            </a:r>
          </a:p>
          <a:p>
            <a:pPr algn="ctr"/>
            <a:r>
              <a:rPr lang="ru-RU" sz="2000" i="1" dirty="0"/>
              <a:t>Паралимпийские </a:t>
            </a:r>
            <a:r>
              <a:rPr lang="ru-RU" sz="2000" i="1" dirty="0" smtClean="0"/>
              <a:t>игры</a:t>
            </a:r>
            <a:endParaRPr lang="ru-RU" sz="2000" dirty="0"/>
          </a:p>
          <a:p>
            <a:r>
              <a:rPr lang="ru-RU" sz="2000" dirty="0"/>
              <a:t>Золото	Нагано 1998</a:t>
            </a:r>
          </a:p>
          <a:p>
            <a:r>
              <a:rPr lang="ru-RU" sz="2000" dirty="0"/>
              <a:t>лыжные гонки 5км</a:t>
            </a:r>
          </a:p>
          <a:p>
            <a:r>
              <a:rPr lang="ru-RU" sz="2000" dirty="0"/>
              <a:t>Золото	Солт-Лейк-Сити 2002</a:t>
            </a:r>
          </a:p>
          <a:p>
            <a:r>
              <a:rPr lang="ru-RU" sz="2000" dirty="0"/>
              <a:t>эстафета</a:t>
            </a:r>
          </a:p>
          <a:p>
            <a:r>
              <a:rPr lang="ru-RU" sz="2000" dirty="0"/>
              <a:t>Золото	Солт-Лейк-Сити 2002</a:t>
            </a:r>
          </a:p>
          <a:p>
            <a:r>
              <a:rPr lang="ru-RU" sz="2000" dirty="0"/>
              <a:t>лыжные гонки 5км</a:t>
            </a:r>
          </a:p>
          <a:p>
            <a:r>
              <a:rPr lang="ru-RU" sz="2000" dirty="0"/>
              <a:t>Золото	Солт-Лейк-Сити 2002</a:t>
            </a:r>
          </a:p>
          <a:p>
            <a:r>
              <a:rPr lang="ru-RU" sz="2000" dirty="0"/>
              <a:t>лыжные гонки 15км</a:t>
            </a:r>
          </a:p>
          <a:p>
            <a:r>
              <a:rPr lang="ru-RU" sz="2000" dirty="0"/>
              <a:t>Серебро	Солт-Лейк-Сити 2002</a:t>
            </a:r>
          </a:p>
          <a:p>
            <a:r>
              <a:rPr lang="ru-RU" sz="2000" dirty="0"/>
              <a:t>лыжные гонки 10км</a:t>
            </a:r>
          </a:p>
          <a:p>
            <a:r>
              <a:rPr lang="ru-RU" sz="2000" dirty="0"/>
              <a:t>Серебро	Турин 2006</a:t>
            </a:r>
          </a:p>
          <a:p>
            <a:endParaRPr lang="ru-RU" sz="2000" dirty="0"/>
          </a:p>
          <a:p>
            <a:r>
              <a:rPr lang="ru-RU" sz="2000" dirty="0"/>
              <a:t>Серебро	Турин 2006</a:t>
            </a:r>
          </a:p>
          <a:p>
            <a:endParaRPr lang="ru-RU" sz="2000" dirty="0"/>
          </a:p>
          <a:p>
            <a:r>
              <a:rPr lang="ru-RU" sz="2000" dirty="0"/>
              <a:t>Бронза	Турин 2006</a:t>
            </a:r>
          </a:p>
          <a:p>
            <a:endParaRPr lang="ru-RU" sz="2000" dirty="0"/>
          </a:p>
          <a:p>
            <a:r>
              <a:rPr lang="ru-RU" sz="2000" dirty="0"/>
              <a:t>Золото	Ванкувер 2010</a:t>
            </a:r>
          </a:p>
          <a:p>
            <a:r>
              <a:rPr lang="ru-RU" sz="2000" dirty="0"/>
              <a:t>спринт</a:t>
            </a:r>
          </a:p>
          <a:p>
            <a:r>
              <a:rPr lang="ru-RU" sz="2000" dirty="0"/>
              <a:t>Золото	Ванкувер 2010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ЧЕМПИОНЫ</a:t>
            </a:r>
          </a:p>
        </p:txBody>
      </p:sp>
      <p:pic>
        <p:nvPicPr>
          <p:cNvPr id="6" name="Объект 5" descr="ShilovSV.jpe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3662114" cy="38592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848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332656"/>
            <a:ext cx="8229600" cy="1143000"/>
          </a:xfrm>
        </p:spPr>
        <p:txBody>
          <a:bodyPr/>
          <a:lstStyle/>
          <a:p>
            <a:r>
              <a:rPr lang="en-US" dirty="0" smtClean="0"/>
              <a:t>P.S. 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904655" cy="5534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1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ПАРАЛИМПИЙСКИЕ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ИГРЫ?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 descr="http://images.myshared.ru/412026/slide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98477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0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 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http://www.akarussia.ru/files/u/user131/simvolika_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563335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38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АЛЕКСЕЙ АШАПАТОВ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Объект 4" descr="http://go3.imgsmail.ru/imgpreview?key=http%3A//www.inva-life.ru/slaid/03/0028.jpg&amp;mb=imgdb_preview_698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384376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Aleksey Ashspatov.jpeg"/>
          <p:cNvPicPr>
            <a:picLocks noGrp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3106738" cy="4303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torchrelay2014.blob.core.windows.net/imageblob/29ab7d57-7d3e-48ef-8d26-5b6839ba63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2736304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3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Людвиг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Гуттман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images.myshared.ru/336423/slide_3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72808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61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images.myshared.ru/279193/slide_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8064896" cy="5616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stavropolye.tv/upload/iblock/f27/qahvo%20xygjyb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1224136" cy="720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707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Паралимпийские ценности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 descr="http://www.nadyozhino-school.ru/uploads/posts/2013-01/1358068835_paraolimp_9.jp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4176464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www.nadyozhino-school.ru/uploads/posts/2013-01/1358068875_paraolimp_10.jpg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888432" cy="3312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086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Паралимпийские ценности</a:t>
            </a:r>
          </a:p>
        </p:txBody>
      </p:sp>
      <p:pic>
        <p:nvPicPr>
          <p:cNvPr id="5" name="Объект 4" descr="http://www.nadyozhino-school.ru/uploads/posts/2013-01/1358069518_paraolimp_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3744416" cy="3096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encrypted-tbn3.gstatic.com/images?q=tbn:ANd9GcT92FoF-8wlPXPKkxMMSGOruzJeewpJ8x45-stFqx1f1EpKK72E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09769"/>
            <a:ext cx="39415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6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://www.akarussia.ru/files/u/user131/simvolika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2088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02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920085"/>
            <a:ext cx="3538736" cy="44348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+mj-lt"/>
              </a:rPr>
              <a:t>Почему эти цвета используются в эмблеме олимпийских и паралимпийских играх</a:t>
            </a:r>
            <a:endParaRPr lang="ru-RU" sz="3200" dirty="0">
              <a:latin typeface="+mj-lt"/>
            </a:endParaRPr>
          </a:p>
        </p:txBody>
      </p:sp>
      <p:pic>
        <p:nvPicPr>
          <p:cNvPr id="5" name="Объект 4" descr="http://exchangedownloads.smarttech.com/public/content/d0/d0691497-827f-44b8-a6c8-d60269642131/previews/medium/0002.png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896544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052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207</TotalTime>
  <Words>116</Words>
  <Application>Microsoft Office PowerPoint</Application>
  <PresentationFormat>Экран (4:3)</PresentationFormat>
  <Paragraphs>61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Я НЕ ТАКОЙ КАК ВСЕ.  КАК МНЕ ДОБИТЬСЯ ПРИЗНАНИЯ?</vt:lpstr>
      <vt:lpstr>Что такое ПАРАЛИМПИЙСКИЕ ИГРЫ?</vt:lpstr>
      <vt:lpstr>АЛЕКСЕЙ АШАПАТОВ</vt:lpstr>
      <vt:lpstr>Людвиг Гуттман</vt:lpstr>
      <vt:lpstr>Презентация PowerPoint</vt:lpstr>
      <vt:lpstr>Паралимпийские ценности</vt:lpstr>
      <vt:lpstr>Паралимпийские ценности</vt:lpstr>
      <vt:lpstr>Презентация PowerPoint</vt:lpstr>
      <vt:lpstr>Презентация PowerPoint</vt:lpstr>
      <vt:lpstr>Презентация PowerPoint</vt:lpstr>
      <vt:lpstr>ПАРАЛИМПИЙСКИЕ ТАЛИСМАНЫ</vt:lpstr>
      <vt:lpstr>Презентация PowerPoint</vt:lpstr>
      <vt:lpstr>Презентация PowerPoint</vt:lpstr>
      <vt:lpstr>Паралимпийские зимние виды спорта</vt:lpstr>
      <vt:lpstr>Паралимпийские зимние виды спорта</vt:lpstr>
      <vt:lpstr>НАШИ ЧЕМПИОНЫ</vt:lpstr>
      <vt:lpstr>НАШИ ЧЕМПИОНЫ</vt:lpstr>
      <vt:lpstr>НАШИ ЧЕМПИОНЫ</vt:lpstr>
      <vt:lpstr>P.S.  </vt:lpstr>
      <vt:lpstr>Спасибо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НЕ ТАКОЙ КАК ВСЕ.  КАК МНЕ ДОБИТЬСЯ ПРИЗНАНИЯ?</dc:title>
  <dc:creator>БОНД</dc:creator>
  <cp:lastModifiedBy>User</cp:lastModifiedBy>
  <cp:revision>17</cp:revision>
  <dcterms:created xsi:type="dcterms:W3CDTF">2013-10-07T10:53:18Z</dcterms:created>
  <dcterms:modified xsi:type="dcterms:W3CDTF">2013-10-09T05:18:39Z</dcterms:modified>
</cp:coreProperties>
</file>