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63" r:id="rId3"/>
    <p:sldId id="258" r:id="rId4"/>
    <p:sldId id="282" r:id="rId5"/>
    <p:sldId id="283" r:id="rId6"/>
    <p:sldId id="285" r:id="rId7"/>
    <p:sldId id="286" r:id="rId8"/>
    <p:sldId id="278" r:id="rId9"/>
    <p:sldId id="267" r:id="rId10"/>
    <p:sldId id="273" r:id="rId11"/>
    <p:sldId id="280" r:id="rId12"/>
    <p:sldId id="281" r:id="rId13"/>
    <p:sldId id="262" r:id="rId14"/>
    <p:sldId id="279" r:id="rId15"/>
    <p:sldId id="276" r:id="rId16"/>
    <p:sldId id="268" r:id="rId17"/>
    <p:sldId id="264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0B63C-B7B7-4B00-A0A8-82DAE4ACCCE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D9BA6-19E2-48ED-A741-E17065E7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0B63C-B7B7-4B00-A0A8-82DAE4ACCCE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D9BA6-19E2-48ED-A741-E17065E7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0B63C-B7B7-4B00-A0A8-82DAE4ACCCE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D9BA6-19E2-48ED-A741-E17065E7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0B63C-B7B7-4B00-A0A8-82DAE4ACCCE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D9BA6-19E2-48ED-A741-E17065E7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0B63C-B7B7-4B00-A0A8-82DAE4ACCCE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D9BA6-19E2-48ED-A741-E17065E7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0B63C-B7B7-4B00-A0A8-82DAE4ACCCE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D9BA6-19E2-48ED-A741-E17065E7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0B63C-B7B7-4B00-A0A8-82DAE4ACCCE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D9BA6-19E2-48ED-A741-E17065E7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0B63C-B7B7-4B00-A0A8-82DAE4ACCCE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D9BA6-19E2-48ED-A741-E17065E7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0B63C-B7B7-4B00-A0A8-82DAE4ACCCE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D9BA6-19E2-48ED-A741-E17065E7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0B63C-B7B7-4B00-A0A8-82DAE4ACCCE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D9BA6-19E2-48ED-A741-E17065E7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0B63C-B7B7-4B00-A0A8-82DAE4ACCCE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D9BA6-19E2-48ED-A741-E17065E732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E0B63C-B7B7-4B00-A0A8-82DAE4ACCCE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7D9BA6-19E2-48ED-A741-E17065E73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p=555&amp;ed=1&amp;text=%D1%86%D0%B2%D0%B5%D1%82%D1%8B%20%D0%B2%20%D0%BA%D0%B0%D1%80%D1%82%D0%B8%D0%BD%D0%BA%D0%B0%D1%85%20%D1%80%D0%BE%D0%BC%D0%B0%D1%88%D0%BA%D0%B0&amp;spsite=igrushka.kz&amp;img_url=igrushka.kz/vip69/rom6.jpg&amp;rpt=simag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229&amp;ed=1&amp;text=%D0%BF%D1%87%D0%B5%D0%BB%D0%B0%20%D0%BA%D0%B0%D1%80%D1%82%D0%B8%D0%BD%D0%BA%D0%B8%20&amp;spsite=fake-001-9886864.ru&amp;img_url=www.speedysigns.com/images/decals/jpg/H/345/22.jpg&amp;rpt=simag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p=555&amp;ed=1&amp;text=%D1%86%D0%B2%D0%B5%D1%82%D1%8B%20%D0%B2%20%D0%BA%D0%B0%D1%80%D1%82%D0%B8%D0%BD%D0%BA%D0%B0%D1%85%20%D1%80%D0%BE%D0%BC%D0%B0%D1%88%D0%BA%D0%B0&amp;spsite=igrushka.kz&amp;img_url=igrushka.kz/vip69/rom6.jpg&amp;rpt=simag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p=555&amp;ed=1&amp;text=%D1%86%D0%B2%D0%B5%D1%82%D1%8B%20%D0%B2%20%D0%BA%D0%B0%D1%80%D1%82%D0%B8%D0%BD%D0%BA%D0%B0%D1%85%20%D1%80%D0%BE%D0%BC%D0%B0%D1%88%D0%BA%D0%B0&amp;spsite=igrushka.kz&amp;img_url=igrushka.kz/vip69/rom6.jp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p=229&amp;ed=1&amp;text=%D0%BF%D1%87%D0%B5%D0%BB%D0%B0%20%D0%BA%D0%B0%D1%80%D1%82%D0%B8%D0%BD%D0%BA%D0%B8%20&amp;spsite=fake-001-9886864.ru&amp;img_url=www.speedysigns.com/images/decals/jpg/H/345/22.jpg&amp;rpt=simag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686800" cy="3429024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i="1" dirty="0" smtClean="0"/>
              <a:t>Создание комфортной среды-</a:t>
            </a:r>
            <a:br>
              <a:rPr lang="ru-RU" i="1" dirty="0" smtClean="0"/>
            </a:br>
            <a:r>
              <a:rPr lang="ru-RU" i="1" dirty="0" smtClean="0"/>
              <a:t>приоритетное направление в   работе классного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i="1" dirty="0" smtClean="0"/>
              <a:t>руководителя с младшими школьниками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183880" cy="11944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sz="4400" dirty="0" smtClean="0"/>
              <a:t>ЛЕСНАЯ ПОЛЯНКА</a:t>
            </a:r>
            <a:br>
              <a:rPr lang="ru-RU" sz="4400" dirty="0" smtClean="0"/>
            </a:br>
            <a:r>
              <a:rPr lang="ru-RU" sz="4400" dirty="0" smtClean="0"/>
              <a:t>               </a:t>
            </a:r>
            <a:r>
              <a:rPr lang="ru-RU" sz="2000" dirty="0" smtClean="0"/>
              <a:t>детское объединение</a:t>
            </a:r>
            <a:endParaRPr lang="ru-RU" sz="2000" dirty="0"/>
          </a:p>
        </p:txBody>
      </p:sp>
      <p:pic>
        <p:nvPicPr>
          <p:cNvPr id="26626" name="Picture 2" descr="http://img.labirint.ru/images/comments_pic/0914/01labgi0l1238705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428868"/>
            <a:ext cx="1773219" cy="2400320"/>
          </a:xfrm>
          <a:prstGeom prst="rect">
            <a:avLst/>
          </a:prstGeom>
          <a:noFill/>
        </p:spPr>
      </p:pic>
      <p:pic>
        <p:nvPicPr>
          <p:cNvPr id="26628" name="Picture 4" descr="http://www.darwin.museum.ru/expos/ecowalk/pic/tree/%F2%EE%EF_%E1%E0%EB%FC%E7%E0%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00306"/>
            <a:ext cx="1643075" cy="2286016"/>
          </a:xfrm>
          <a:prstGeom prst="rect">
            <a:avLst/>
          </a:prstGeom>
          <a:noFill/>
        </p:spPr>
      </p:pic>
      <p:pic>
        <p:nvPicPr>
          <p:cNvPr id="26632" name="Picture 8" descr="http://lawnpatiobarn.files.wordpress.com/2011/05/maple-gre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428868"/>
            <a:ext cx="1714512" cy="2428892"/>
          </a:xfrm>
          <a:prstGeom prst="rect">
            <a:avLst/>
          </a:prstGeom>
          <a:noFill/>
        </p:spPr>
      </p:pic>
      <p:pic>
        <p:nvPicPr>
          <p:cNvPr id="26634" name="Picture 10" descr="http://www.knowbiology.ru/pics/3d61rujke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3" y="2428868"/>
            <a:ext cx="171451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?id=19730379&amp;tov=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35004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i?id=19730379&amp;tov=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0042"/>
            <a:ext cx="37147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71604" y="2000240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драчун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1857364"/>
            <a:ext cx="1633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плакса</a:t>
            </a:r>
            <a:endParaRPr lang="ru-RU" sz="2800" b="1" dirty="0"/>
          </a:p>
        </p:txBody>
      </p:sp>
      <p:pic>
        <p:nvPicPr>
          <p:cNvPr id="6" name="Picture 2" descr="i?id=19730379&amp;tov=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143248"/>
            <a:ext cx="35004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9058" y="4429132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ябеда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2857520" cy="714380"/>
          </a:xfrm>
        </p:spPr>
        <p:txBody>
          <a:bodyPr>
            <a:noAutofit/>
          </a:bodyPr>
          <a:lstStyle/>
          <a:p>
            <a:r>
              <a:rPr lang="ru-RU" sz="4800" dirty="0" smtClean="0"/>
              <a:t>КТО Я?</a:t>
            </a:r>
            <a:endParaRPr lang="ru-RU" sz="4800" dirty="0"/>
          </a:p>
        </p:txBody>
      </p:sp>
      <p:pic>
        <p:nvPicPr>
          <p:cNvPr id="3" name="Picture 1" descr="i?id=107676212&amp;tov=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43380"/>
            <a:ext cx="1285884" cy="185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?id=19730379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428868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?id=19730379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71488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?id=19730379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000372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?id=19730379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857760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?id=19730379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71488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?id=19730379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000372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?id=19730379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428736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?id=19730379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14298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i?id=19730379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428736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807249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Памятка:</a:t>
            </a:r>
            <a:endParaRPr lang="ru-RU" sz="2400" b="1" u="sng" dirty="0" smtClean="0"/>
          </a:p>
          <a:p>
            <a:r>
              <a:rPr lang="ru-RU" sz="2400" b="1" dirty="0" smtClean="0"/>
              <a:t>"Ты живешь среди людей. Не забывай, что каждый твой поступок каждое твое желание отражается на окружающих тебя людях. Знай, что существует граница между тем, что тебе хочется, и тем, что можно. Проверяй свои поступки вопросом к самому себе: не делаешь ли ты зла, неудобства людям? Делай все так, чтобы окружающим было </a:t>
            </a:r>
            <a:r>
              <a:rPr lang="ru-RU" sz="6000" b="1" dirty="0" smtClean="0"/>
              <a:t>хорошо.</a:t>
            </a:r>
            <a:endParaRPr lang="ru-RU" sz="6000" b="1" dirty="0"/>
          </a:p>
        </p:txBody>
      </p:sp>
      <p:pic>
        <p:nvPicPr>
          <p:cNvPr id="3" name="Picture 4" descr="http://shisp.ucoz.ru/zvezdopad/novosti/1sentabr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143512"/>
            <a:ext cx="1428760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?id=19730379&amp;tov=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00042"/>
            <a:ext cx="607223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786182" y="2428868"/>
            <a:ext cx="20002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тобой всем хорошо!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1" descr="i?id=107676212&amp;tov=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571876"/>
            <a:ext cx="642942" cy="8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i?id=107676212&amp;tov=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214422"/>
            <a:ext cx="642942" cy="8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i?id=107676212&amp;tov=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000108"/>
            <a:ext cx="642942" cy="8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i?id=107676212&amp;tov=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429000"/>
            <a:ext cx="642942" cy="8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i?id=107676212&amp;tov=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5072074"/>
            <a:ext cx="642942" cy="8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14300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Камешек в ботинке</a:t>
            </a:r>
            <a:endParaRPr lang="ru-RU" sz="5400" dirty="0"/>
          </a:p>
        </p:txBody>
      </p:sp>
      <p:pic>
        <p:nvPicPr>
          <p:cNvPr id="32770" name="Picture 2" descr="http://mediasubs.ru/group/uploads/ho/hochu-vsyo-znyitpoleznyie-sovetyi/image2/ZjkyNmM1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4714908" cy="385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642918"/>
            <a:ext cx="4857784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</a:t>
            </a:r>
            <a:r>
              <a:rPr lang="ru-RU" sz="6700" dirty="0" err="1" smtClean="0"/>
              <a:t>Хвасталка</a:t>
            </a:r>
            <a:endParaRPr lang="ru-RU" sz="6700" dirty="0"/>
          </a:p>
        </p:txBody>
      </p:sp>
      <p:pic>
        <p:nvPicPr>
          <p:cNvPr id="4" name="Picture 2" descr="Картинка 77 из 3795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4559301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37147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Школьный мир тебя здесь ждёт,</a:t>
            </a:r>
            <a:br>
              <a:rPr lang="ru-RU" dirty="0" smtClean="0"/>
            </a:br>
            <a:r>
              <a:rPr lang="ru-RU" dirty="0" smtClean="0"/>
              <a:t>Славный маленький  народ. </a:t>
            </a:r>
            <a:br>
              <a:rPr lang="ru-RU" dirty="0" smtClean="0"/>
            </a:br>
            <a:r>
              <a:rPr lang="ru-RU" dirty="0" smtClean="0"/>
              <a:t>Заходи сюда смелей </a:t>
            </a:r>
            <a:br>
              <a:rPr lang="ru-RU" dirty="0" smtClean="0"/>
            </a:br>
            <a:r>
              <a:rPr lang="ru-RU" dirty="0" smtClean="0"/>
              <a:t>Будешь ты в кругу друзей…</a:t>
            </a:r>
            <a:br>
              <a:rPr lang="ru-RU" dirty="0" smtClean="0"/>
            </a:br>
            <a:r>
              <a:rPr lang="ru-RU" dirty="0" smtClean="0"/>
              <a:t>                                    И. </a:t>
            </a:r>
            <a:r>
              <a:rPr lang="ru-RU" dirty="0" err="1" smtClean="0"/>
              <a:t>Мешкова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endParaRPr lang="ru-RU" dirty="0"/>
          </a:p>
        </p:txBody>
      </p:sp>
      <p:pic>
        <p:nvPicPr>
          <p:cNvPr id="6148" name="Picture 4" descr="Картинка 83 из 3795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0438"/>
            <a:ext cx="2786082" cy="2411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28670"/>
            <a:ext cx="8183880" cy="1071570"/>
          </a:xfrm>
        </p:spPr>
        <p:txBody>
          <a:bodyPr>
            <a:noAutofit/>
          </a:bodyPr>
          <a:lstStyle/>
          <a:p>
            <a:r>
              <a:rPr lang="ru-RU" dirty="0" smtClean="0"/>
              <a:t>  БЛАГОДАРЮ ЗА ВНИМАНИЕ!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4498">
            <a:off x="1295293" y="3109489"/>
            <a:ext cx="2709579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000372"/>
            <a:ext cx="2657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32861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Школа – это особый мир детства, мир надежд и радости, где должны быть создана наиболее благоприятная комфортная среда для роста и развития личности ребёнка.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5122" name="Picture 2" descr="http://s61.radikal.ru/i173/1008/80/91bb75cb16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429000"/>
            <a:ext cx="3857652" cy="2479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мфортная внутришкольная среда – одно из условий личностного роста младшего школь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86808" cy="5857916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Главная цель воспитания – счастливый человек.</a:t>
            </a:r>
            <a:br>
              <a:rPr lang="ru-RU" sz="2000" dirty="0" smtClean="0"/>
            </a:br>
            <a:r>
              <a:rPr lang="ru-RU" sz="2000" dirty="0" smtClean="0"/>
              <a:t>Люби не себя в ребёнке, а ребёнка в себе.</a:t>
            </a:r>
            <a:br>
              <a:rPr lang="ru-RU" sz="2000" dirty="0" smtClean="0"/>
            </a:br>
            <a:r>
              <a:rPr lang="ru-RU" sz="2000" dirty="0" smtClean="0"/>
              <a:t>Воспитание  без уважения – подавление.</a:t>
            </a:r>
            <a:br>
              <a:rPr lang="ru-RU" sz="2000" dirty="0" smtClean="0"/>
            </a:br>
            <a:r>
              <a:rPr lang="ru-RU" sz="2000" dirty="0" smtClean="0"/>
              <a:t>Мерой воспитанности является интеллигентность – антипод   хамству, невежеству.</a:t>
            </a:r>
            <a:br>
              <a:rPr lang="ru-RU" sz="2000" dirty="0" smtClean="0"/>
            </a:br>
            <a:r>
              <a:rPr lang="ru-RU" sz="2000" dirty="0" smtClean="0"/>
              <a:t>Говори, что знаешь, делай, что умеешь; при этом помни, что знать, уметь больше никогда не вредно.</a:t>
            </a:r>
            <a:br>
              <a:rPr lang="ru-RU" sz="2000" dirty="0" smtClean="0"/>
            </a:br>
            <a:r>
              <a:rPr lang="ru-RU" sz="2000" dirty="0" smtClean="0"/>
              <a:t>Развивай в себе незаурядность.</a:t>
            </a:r>
            <a:br>
              <a:rPr lang="ru-RU" sz="2000" dirty="0" smtClean="0"/>
            </a:br>
            <a:r>
              <a:rPr lang="ru-RU" sz="2000" dirty="0" smtClean="0"/>
              <a:t>Не будь занудой, не ной и не паникуй.</a:t>
            </a:r>
            <a:br>
              <a:rPr lang="ru-RU" sz="2000" dirty="0" smtClean="0"/>
            </a:br>
            <a:r>
              <a:rPr lang="ru-RU" sz="2000" dirty="0" smtClean="0"/>
              <a:t>Дорожи доверием своих воспитанников, береги ребячьи тайны, никогда не предавай своих детей.</a:t>
            </a:r>
            <a:br>
              <a:rPr lang="ru-RU" sz="2000" dirty="0" smtClean="0"/>
            </a:br>
            <a:r>
              <a:rPr lang="ru-RU" sz="2000" dirty="0" smtClean="0"/>
              <a:t>Не ищи волшебной палочки: воспитание должно быть системным.</a:t>
            </a:r>
            <a:br>
              <a:rPr lang="ru-RU" sz="2000" dirty="0" smtClean="0"/>
            </a:br>
            <a:r>
              <a:rPr lang="ru-RU" sz="2000" dirty="0" smtClean="0"/>
              <a:t>Дети должны быть лучше нас, и жить они должны лучше.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по </a:t>
            </a:r>
            <a:r>
              <a:rPr lang="ru-RU" sz="2000" dirty="0" err="1" smtClean="0"/>
              <a:t>В.А.Караковскому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5465670"/>
          </a:xfrm>
        </p:spPr>
        <p:txBody>
          <a:bodyPr>
            <a:normAutofit/>
          </a:bodyPr>
          <a:lstStyle/>
          <a:p>
            <a:r>
              <a:rPr lang="ru-RU" dirty="0" smtClean="0"/>
              <a:t>1 этап - </a:t>
            </a:r>
            <a:r>
              <a:rPr lang="ru-RU" sz="3100" dirty="0" smtClean="0"/>
              <a:t> </a:t>
            </a:r>
            <a:r>
              <a:rPr lang="ru-RU" sz="2800" dirty="0" smtClean="0"/>
              <a:t>проектирование  </a:t>
            </a:r>
            <a:r>
              <a:rPr lang="ru-RU" sz="2800" dirty="0" err="1" smtClean="0"/>
              <a:t>детско</a:t>
            </a:r>
            <a:r>
              <a:rPr lang="ru-RU" sz="2800" dirty="0" smtClean="0"/>
              <a:t> – взрослой  общности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Я теперь школьник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</a:t>
            </a:r>
            <a:r>
              <a:rPr lang="ru-RU" sz="3100" dirty="0" smtClean="0"/>
              <a:t>. </a:t>
            </a:r>
            <a:r>
              <a:rPr lang="ru-RU" sz="2800" dirty="0" smtClean="0"/>
              <a:t>Обеспечение ребёнку психологического комфорта, признания  в коллективе через создание детско-взрослой общности  классного коллектива.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01122" cy="585791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2 этап  </a:t>
            </a:r>
            <a:r>
              <a:rPr lang="ru-RU" dirty="0" smtClean="0"/>
              <a:t>-  </a:t>
            </a:r>
            <a:r>
              <a:rPr lang="ru-RU" sz="3100" dirty="0" smtClean="0"/>
              <a:t>становление и функционирование </a:t>
            </a:r>
            <a:r>
              <a:rPr lang="ru-RU" sz="3100" dirty="0" err="1" smtClean="0"/>
              <a:t>детско</a:t>
            </a:r>
            <a:r>
              <a:rPr lang="ru-RU" sz="3100" dirty="0" smtClean="0"/>
              <a:t> – взрослой общности</a:t>
            </a:r>
            <a:r>
              <a:rPr lang="ru-RU" dirty="0" smtClean="0"/>
              <a:t>  «</a:t>
            </a:r>
            <a:r>
              <a:rPr lang="ru-RU" sz="4000" dirty="0" smtClean="0"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Найди свой путь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» </a:t>
            </a:r>
            <a:r>
              <a:rPr lang="ru-RU" dirty="0" smtClean="0"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000" dirty="0" smtClean="0"/>
              <a:t>Цель</a:t>
            </a:r>
            <a:r>
              <a:rPr lang="ru-RU" dirty="0" smtClean="0"/>
              <a:t>: </a:t>
            </a:r>
            <a:r>
              <a:rPr lang="ru-RU" sz="3100" dirty="0" smtClean="0"/>
              <a:t> создание психолого-педагогических условий для развития личности учащихся, их  способности к саморазвитию, самопознанию, самореализации через включение в различные виды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5537108"/>
          </a:xfrm>
        </p:spPr>
        <p:txBody>
          <a:bodyPr>
            <a:normAutofit/>
          </a:bodyPr>
          <a:lstStyle/>
          <a:p>
            <a:r>
              <a:rPr lang="ru-RU" dirty="0" smtClean="0"/>
              <a:t>3 этап -   </a:t>
            </a:r>
            <a:r>
              <a:rPr lang="ru-RU" sz="2800" dirty="0" smtClean="0"/>
              <a:t>стабильное функционирование   детско-взрослой общности </a:t>
            </a:r>
            <a:r>
              <a:rPr lang="ru-RU" dirty="0" smtClean="0"/>
              <a:t>«</a:t>
            </a:r>
            <a:r>
              <a:rPr lang="ru-RU" dirty="0" smtClean="0">
                <a:solidFill>
                  <a:schemeClr val="accent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Мы вместе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</a:t>
            </a:r>
            <a:r>
              <a:rPr lang="ru-RU" sz="2800" dirty="0" smtClean="0"/>
              <a:t>Создание условий для овладения школьниками способов конструктивных социальных  взаимоотношений.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00702"/>
            <a:ext cx="8183880" cy="5364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1071546"/>
            <a:ext cx="807249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Классный руководитель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                 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Взаимная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ответственность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Доверие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Сотрудничество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Сопереживание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Содружество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Сотворчество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ru-RU" dirty="0" smtClean="0"/>
              <a:t>    Школьная тревожность</a:t>
            </a:r>
            <a:endParaRPr lang="ru-RU" dirty="0"/>
          </a:p>
        </p:txBody>
      </p:sp>
      <p:pic>
        <p:nvPicPr>
          <p:cNvPr id="20482" name="Picture 2" descr="Картинка 255 из 379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235745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819</TotalTime>
  <Words>136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  Создание комфортной среды- приоритетное направление в   работе классного  руководителя с младшими школьниками.</vt:lpstr>
      <vt:lpstr>Школа – это особый мир детства, мир надежд и радости, где должны быть создана наиболее благоприятная комфортная среда для роста и развития личности ребёнка. </vt:lpstr>
      <vt:lpstr>Слайд 3</vt:lpstr>
      <vt:lpstr>Главная цель воспитания – счастливый человек. Люби не себя в ребёнке, а ребёнка в себе. Воспитание  без уважения – подавление. Мерой воспитанности является интеллигентность – антипод   хамству, невежеству. Говори, что знаешь, делай, что умеешь; при этом помни, что знать, уметь больше никогда не вредно. Развивай в себе незаурядность. Не будь занудой, не ной и не паникуй. Дорожи доверием своих воспитанников, береги ребячьи тайны, никогда не предавай своих детей. Не ищи волшебной палочки: воспитание должно быть системным. Дети должны быть лучше нас, и жить они должны лучше.                                                  по В.А.Караковскому</vt:lpstr>
      <vt:lpstr>1 этап -  проектирование  детско – взрослой  общности «Я теперь школьник»  Цель. Обеспечение ребёнку психологического комфорта, признания  в коллективе через создание детско-взрослой общности  классного коллектива. </vt:lpstr>
      <vt:lpstr>  2 этап  -  становление и функционирование детско – взрослой общности  «Найди свой путь»    Цель:  создание психолого-педагогических условий для развития личности учащихся, их  способности к саморазвитию, самопознанию, самореализации через включение в различные виды деятельности. </vt:lpstr>
      <vt:lpstr>3 этап -   стабильное функционирование   детско-взрослой общности «Мы вместе»   Цель: Создание условий для овладения школьниками способов конструктивных социальных  взаимоотношений. </vt:lpstr>
      <vt:lpstr>Слайд 8</vt:lpstr>
      <vt:lpstr>    Школьная тревожность</vt:lpstr>
      <vt:lpstr>        ЛЕСНАЯ ПОЛЯНКА                детское объединение</vt:lpstr>
      <vt:lpstr>Слайд 11</vt:lpstr>
      <vt:lpstr>КТО Я?</vt:lpstr>
      <vt:lpstr>Слайд 13</vt:lpstr>
      <vt:lpstr>Слайд 14</vt:lpstr>
      <vt:lpstr>Камешек в ботинке</vt:lpstr>
      <vt:lpstr>                  Хвасталка</vt:lpstr>
      <vt:lpstr>  Школьный мир тебя здесь ждёт, Славный маленький  народ.  Заходи сюда смелей  Будешь ты в кругу друзей…                                     И. Мешкова                                </vt:lpstr>
      <vt:lpstr>  БЛАГОДАРЮ ЗА ВНИМАНИЕ!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комфортной среды- приоритетное направление в   работе классного руководителя с младшими школьниками.</dc:title>
  <dc:creator>WIN7XP</dc:creator>
  <cp:lastModifiedBy>WIN7XP</cp:lastModifiedBy>
  <cp:revision>86</cp:revision>
  <dcterms:created xsi:type="dcterms:W3CDTF">2002-12-31T20:54:46Z</dcterms:created>
  <dcterms:modified xsi:type="dcterms:W3CDTF">2002-12-31T20:17:22Z</dcterms:modified>
</cp:coreProperties>
</file>