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801722440944885"/>
          <c:y val="5.0578001968503934E-2"/>
          <c:w val="0.65440354330708661"/>
          <c:h val="0.732708661417322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выполнения проекта</c:v>
                </c:pt>
                <c:pt idx="1">
                  <c:v>после выполнения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выполнения проекта</c:v>
                </c:pt>
                <c:pt idx="1">
                  <c:v>после выполнения проекта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11</c:v>
                </c:pt>
              </c:numCache>
            </c:numRef>
          </c:val>
        </c:ser>
        <c:axId val="55943936"/>
        <c:axId val="55945472"/>
      </c:barChart>
      <c:catAx>
        <c:axId val="55943936"/>
        <c:scaling>
          <c:orientation val="minMax"/>
        </c:scaling>
        <c:axPos val="b"/>
        <c:tickLblPos val="nextTo"/>
        <c:crossAx val="55945472"/>
        <c:crosses val="autoZero"/>
        <c:auto val="1"/>
        <c:lblAlgn val="ctr"/>
        <c:lblOffset val="100"/>
      </c:catAx>
      <c:valAx>
        <c:axId val="55945472"/>
        <c:scaling>
          <c:orientation val="minMax"/>
        </c:scaling>
        <c:axPos val="l"/>
        <c:majorGridlines/>
        <c:numFmt formatCode="General" sourceLinked="1"/>
        <c:tickLblPos val="nextTo"/>
        <c:crossAx val="55943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012C23-4EAC-484E-AD30-61CE3666CAE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724C63-20AB-468F-A35B-DE4ACE4A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Лыжи- путь к совершенству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501008"/>
            <a:ext cx="5622922" cy="2376264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Практико-ориентированный проект по физической культуре</a:t>
            </a:r>
          </a:p>
          <a:p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физической культуры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№ 469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Федосеева Мария Владимировна</a:t>
            </a:r>
          </a:p>
          <a:p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Подводящие и специальные упражнения для освоения техники передвижения на лыжах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628652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Упражнений, которые имитируют отдельные элементы лыжных ходов, много, но чаще всего лыжники применяют следующие</a:t>
            </a:r>
          </a:p>
          <a:p>
            <a:r>
              <a:rPr lang="ru-RU" sz="4000" dirty="0" smtClean="0"/>
              <a:t>В положении посадки лыжника прыжки или подскоки на слегка согнутых ногах.</a:t>
            </a:r>
          </a:p>
          <a:p>
            <a:r>
              <a:rPr lang="ru-RU" sz="4000" dirty="0" smtClean="0"/>
              <a:t>В положении посадки лыжника маховые движения руками, как в попеременном </a:t>
            </a:r>
            <a:r>
              <a:rPr lang="ru-RU" sz="4000" dirty="0" err="1" smtClean="0"/>
              <a:t>двухшажном</a:t>
            </a:r>
            <a:r>
              <a:rPr lang="ru-RU" sz="4000" dirty="0" smtClean="0"/>
              <a:t> ходе.</a:t>
            </a:r>
          </a:p>
          <a:p>
            <a:r>
              <a:rPr lang="ru-RU" sz="4000" dirty="0" smtClean="0"/>
              <a:t>То же с резиновым амортизатором.</a:t>
            </a:r>
          </a:p>
          <a:p>
            <a:r>
              <a:rPr lang="ru-RU" sz="4000" dirty="0" smtClean="0"/>
              <a:t>Имитация попеременного </a:t>
            </a:r>
            <a:r>
              <a:rPr lang="ru-RU" sz="4000" dirty="0" err="1" smtClean="0"/>
              <a:t>двухшажного</a:t>
            </a:r>
            <a:r>
              <a:rPr lang="ru-RU" sz="4000" dirty="0" smtClean="0"/>
              <a:t> хода на месте. Стоя на одной ноге в положении </a:t>
            </a:r>
            <a:r>
              <a:rPr lang="ru-RU" sz="4000" dirty="0" err="1" smtClean="0"/>
              <a:t>од-ноопорного</a:t>
            </a:r>
            <a:r>
              <a:rPr lang="ru-RU" sz="4000" dirty="0" smtClean="0"/>
              <a:t> скольжения, маховая нога выпрямлена назад, поменять ноги прыжком.</a:t>
            </a:r>
          </a:p>
          <a:p>
            <a:r>
              <a:rPr lang="ru-RU" sz="4000" dirty="0" smtClean="0"/>
              <a:t>Имитация отталкивания ногой с выпадом. Из положения посадки лыжника сделать выпад вперед с отталкиванием, выпрямляя толчковую ногу. Отталкивание выполняется быстрым разгибанием толчковой ноги тазобедренном и коленных суставах. Движение направлено вперед- вверх и придает общему центру тяжести тела ускорение как бы на взлет.</a:t>
            </a:r>
          </a:p>
          <a:p>
            <a:r>
              <a:rPr lang="ru-RU" sz="4000" dirty="0" smtClean="0"/>
              <a:t>Имитация одновременного </a:t>
            </a:r>
            <a:r>
              <a:rPr lang="ru-RU" sz="4000" dirty="0" err="1" smtClean="0"/>
              <a:t>бесшажного</a:t>
            </a:r>
            <a:r>
              <a:rPr lang="ru-RU" sz="4000" dirty="0" smtClean="0"/>
              <a:t> хода. Из высокой стойки выполнить одновременное движение полусогнутыми руками </a:t>
            </a:r>
            <a:r>
              <a:rPr lang="ru-RU" sz="4000" dirty="0" err="1" smtClean="0"/>
              <a:t>вниз-назад</a:t>
            </a:r>
            <a:r>
              <a:rPr lang="ru-RU" sz="4000" dirty="0" smtClean="0"/>
              <a:t> с наклоном туловища.</a:t>
            </a:r>
          </a:p>
          <a:p>
            <a:r>
              <a:rPr lang="ru-RU" sz="4000" dirty="0" smtClean="0"/>
              <a:t>То же с резиновым амортизатором.</a:t>
            </a:r>
          </a:p>
          <a:p>
            <a:r>
              <a:rPr lang="ru-RU" sz="4000" dirty="0" smtClean="0"/>
              <a:t>То же с передвижением прыжками вперед на обеих ногах (при маховом выносе рук), слегка отталкиваясь носками.</a:t>
            </a:r>
          </a:p>
          <a:p>
            <a:r>
              <a:rPr lang="ru-RU" sz="4000" dirty="0" smtClean="0"/>
              <a:t>То же с палками, отталкиваясь ими от опоры и передвигаясь вперед. Опорой для палок может служить любой достаточно мягкий грунт, угол между стеной и полом в помещении, а. на грунте угол между опорой и тяжелым предметом на ней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выполнение имитации лыжных ходов до и после выполнения проектной деятельности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wo106_7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4214818"/>
            <a:ext cx="2857500" cy="2076450"/>
          </a:xfrm>
        </p:spPr>
      </p:pic>
      <p:pic>
        <p:nvPicPr>
          <p:cNvPr id="5" name="Рисунок 4" descr="wo205_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3639294" cy="1928826"/>
          </a:xfrm>
          <a:prstGeom prst="rect">
            <a:avLst/>
          </a:prstGeom>
        </p:spPr>
      </p:pic>
      <p:pic>
        <p:nvPicPr>
          <p:cNvPr id="6" name="Рисунок 5" descr="wo210_5-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571612"/>
            <a:ext cx="3786194" cy="190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</a:rPr>
              <a:t>Прохождение контрольной дистанции на время, сравнение результатов до и после.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Прохождение дистанции 1 км классическим ходом по пересеченной местности.</a:t>
            </a:r>
          </a:p>
          <a:p>
            <a:pPr algn="r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75578" y="26100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Прохождение соревновательной дистанции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N1vXb64uCI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ALfrIb_D1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214554"/>
            <a:ext cx="2589628" cy="3452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ALfrIb_D1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86256"/>
            <a:ext cx="3397093" cy="22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4389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Этапы работы над проектом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6107113"/>
            <a:ext cx="4040188" cy="75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928646"/>
            <a:ext cx="4040188" cy="59293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1 этап.</a:t>
            </a:r>
            <a:r>
              <a:rPr lang="ru-RU" sz="2900" u="sng" dirty="0" smtClean="0"/>
              <a:t> Подготовительный:</a:t>
            </a:r>
            <a:endParaRPr lang="ru-RU" sz="2900" dirty="0" smtClean="0"/>
          </a:p>
          <a:p>
            <a:r>
              <a:rPr lang="ru-RU" sz="2900" dirty="0" smtClean="0"/>
              <a:t>-Беседа,</a:t>
            </a:r>
          </a:p>
          <a:p>
            <a:r>
              <a:rPr lang="ru-RU" sz="2900" dirty="0" smtClean="0"/>
              <a:t>-Ситуация мотивации – знакомство с проектом. Определение темы и целей  проекта.</a:t>
            </a:r>
          </a:p>
          <a:p>
            <a:pPr>
              <a:buNone/>
            </a:pPr>
            <a:r>
              <a:rPr lang="ru-RU" sz="2900" dirty="0" smtClean="0"/>
              <a:t>2 этап. </a:t>
            </a:r>
            <a:r>
              <a:rPr lang="ru-RU" sz="2900" u="sng" dirty="0" smtClean="0"/>
              <a:t>Информационный</a:t>
            </a:r>
            <a:r>
              <a:rPr lang="ru-RU" sz="2900" dirty="0" smtClean="0"/>
              <a:t>:</a:t>
            </a:r>
          </a:p>
          <a:p>
            <a:r>
              <a:rPr lang="ru-RU" sz="2900" dirty="0" smtClean="0"/>
              <a:t>-просмотр презентаций и фильмов о лыжном спорте, в частности о лыжных гонках, биатлоне, зимнем </a:t>
            </a:r>
            <a:r>
              <a:rPr lang="ru-RU" sz="2900" dirty="0" err="1" smtClean="0"/>
              <a:t>полиатлоне</a:t>
            </a:r>
            <a:endParaRPr lang="ru-RU" sz="2900" dirty="0" smtClean="0"/>
          </a:p>
          <a:p>
            <a:r>
              <a:rPr lang="ru-RU" sz="2900" dirty="0" smtClean="0"/>
              <a:t>- представление учащимися сообщений о биографии великих спортсменов лыжников</a:t>
            </a:r>
          </a:p>
          <a:p>
            <a:r>
              <a:rPr lang="ru-RU" sz="2900" dirty="0" smtClean="0"/>
              <a:t>-парад стенгазет о лыжном спорте, туризме.</a:t>
            </a:r>
          </a:p>
          <a:p>
            <a:r>
              <a:rPr lang="ru-RU" sz="2900" dirty="0" smtClean="0"/>
              <a:t>- просмотр фильмов о техники передвижения на лыжах.</a:t>
            </a:r>
          </a:p>
          <a:p>
            <a:endParaRPr lang="ru-RU" sz="29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142984"/>
            <a:ext cx="4184651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/>
              <a:t> 3 этап. </a:t>
            </a:r>
            <a:r>
              <a:rPr lang="ru-RU" sz="2600" u="sng" dirty="0" smtClean="0"/>
              <a:t>Практико-ориентированный: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- исходный мониторинг, анализ полученных индивидуальных результатов</a:t>
            </a:r>
          </a:p>
          <a:p>
            <a:r>
              <a:rPr lang="ru-RU" sz="2600" dirty="0" smtClean="0"/>
              <a:t>-составление общего плана тренировочной работы</a:t>
            </a:r>
          </a:p>
          <a:p>
            <a:r>
              <a:rPr lang="ru-RU" sz="2600" dirty="0" smtClean="0"/>
              <a:t>- получение  индивидуальных планов занятий   </a:t>
            </a:r>
          </a:p>
          <a:p>
            <a:r>
              <a:rPr lang="ru-RU" sz="2600" dirty="0" smtClean="0"/>
              <a:t> - заключительный мониторинг.</a:t>
            </a:r>
          </a:p>
          <a:p>
            <a:pPr>
              <a:buNone/>
            </a:pPr>
            <a:r>
              <a:rPr lang="ru-RU" sz="2600" dirty="0" smtClean="0"/>
              <a:t>4 этап.   </a:t>
            </a:r>
            <a:r>
              <a:rPr lang="ru-RU" sz="2600" u="sng" dirty="0" smtClean="0"/>
              <a:t>Самооценка и рефлексия:</a:t>
            </a:r>
            <a:endParaRPr lang="ru-RU" sz="2600" dirty="0" smtClean="0"/>
          </a:p>
          <a:p>
            <a:r>
              <a:rPr lang="ru-RU" sz="2600" dirty="0" smtClean="0"/>
              <a:t>-отчет участников о ох успехах в освоении навыков </a:t>
            </a:r>
            <a:r>
              <a:rPr lang="ru-RU" sz="2600" dirty="0" err="1" smtClean="0"/>
              <a:t>предвижения</a:t>
            </a:r>
            <a:r>
              <a:rPr lang="ru-RU" sz="2600" dirty="0" smtClean="0"/>
              <a:t> на лыжах, </a:t>
            </a:r>
          </a:p>
          <a:p>
            <a:r>
              <a:rPr lang="ru-RU" sz="2600" dirty="0" smtClean="0"/>
              <a:t>-анализ собственных результатов мониторинга, путем построения графика прироста результатов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продукта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72476" cy="55721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-Спортивный праздник  «</a:t>
            </a:r>
            <a:r>
              <a:rPr lang="ru-RU" b="1" dirty="0" err="1" smtClean="0"/>
              <a:t>лыжи-путь</a:t>
            </a:r>
            <a:r>
              <a:rPr lang="ru-RU" b="1" dirty="0" smtClean="0"/>
              <a:t> к совершенству»</a:t>
            </a:r>
          </a:p>
          <a:p>
            <a:r>
              <a:rPr lang="ru-RU" b="1" dirty="0" smtClean="0"/>
              <a:t> - Анализ выполнения  проекта.</a:t>
            </a:r>
          </a:p>
          <a:p>
            <a:r>
              <a:rPr lang="ru-RU" b="1" dirty="0" smtClean="0"/>
              <a:t>-Перспектива реализации проекта в более крупном масштабе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Выводы</a:t>
            </a:r>
          </a:p>
          <a:p>
            <a:pPr algn="just">
              <a:buNone/>
            </a:pPr>
            <a:r>
              <a:rPr lang="ru-RU" b="1" dirty="0" smtClean="0"/>
              <a:t>В данном проекте были </a:t>
            </a:r>
            <a:r>
              <a:rPr lang="ru-RU" b="1" dirty="0" err="1" smtClean="0"/>
              <a:t>реализованны</a:t>
            </a:r>
            <a:r>
              <a:rPr lang="ru-RU" b="1" dirty="0" smtClean="0"/>
              <a:t> все поставленные задачи: улучшение физической формы учащихся, пробуждение интереса к лыжным видам спорта, формирование новых двигательных навыков, повышение общего эмоционального фона.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Цель проекта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3888" y="1772816"/>
            <a:ext cx="5266928" cy="2016224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b="1" i="1" dirty="0">
                <a:solidFill>
                  <a:schemeClr val="bg1"/>
                </a:solidFill>
              </a:rPr>
              <a:t>Укрепление и сохранение здоровья детей через двигательную </a:t>
            </a:r>
            <a:r>
              <a:rPr lang="ru-RU" b="1" i="1" dirty="0" smtClean="0">
                <a:solidFill>
                  <a:schemeClr val="bg1"/>
                </a:solidFill>
              </a:rPr>
              <a:t>активность   ( </a:t>
            </a:r>
            <a:r>
              <a:rPr lang="ru-RU" b="1" i="1" dirty="0">
                <a:solidFill>
                  <a:schemeClr val="bg1"/>
                </a:solidFill>
              </a:rPr>
              <a:t>передвижение на лыжах</a:t>
            </a:r>
            <a:r>
              <a:rPr lang="ru-RU" b="1" i="1" dirty="0" smtClean="0">
                <a:solidFill>
                  <a:schemeClr val="bg1"/>
                </a:solidFill>
              </a:rPr>
              <a:t>)</a:t>
            </a:r>
          </a:p>
          <a:p>
            <a:pPr marL="137160" indent="0" algn="just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Время реализации проекта 2 месяца</a:t>
            </a:r>
            <a:endParaRPr lang="ru-RU" b="1" i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9486"/>
            <a:ext cx="2989245" cy="2239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01" y="4509120"/>
            <a:ext cx="2998088" cy="22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5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Задачи проекта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1.Формировать элементарные знания и представления о зимних видах спорта.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2.Обучение и закреплять техники передвижения на лыжах.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3.Формировать интерес к лыжам, как средству активного  отдыха.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4.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Воспитывать умение выполнять физические упражнения, направленные на преодоление трудностей физического характера терпения, выносливости.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a typeface="Times New Roman"/>
              </a:rPr>
              <a:t>5. формирование понятия пользы занятий лыжами для здоровья как физического так и эмоционального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2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Формировать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</a:rPr>
              <a:t>элементарные знания и представления о зимних видах спорта.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504" y="1844824"/>
            <a:ext cx="324577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88" y="4250751"/>
            <a:ext cx="3168352" cy="2088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3" y="4247272"/>
            <a:ext cx="3156105" cy="2088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88" y="1803309"/>
            <a:ext cx="3168352" cy="2183752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248161"/>
            <a:ext cx="2664296" cy="1998222"/>
          </a:xfrm>
        </p:spPr>
      </p:pic>
    </p:spTree>
    <p:extLst>
      <p:ext uri="{BB962C8B-B14F-4D97-AF65-F5344CB8AC3E}">
        <p14:creationId xmlns:p14="http://schemas.microsoft.com/office/powerpoint/2010/main" xmlns="" val="28239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Обучение </a:t>
            </a:r>
            <a:r>
              <a:rPr lang="ru-RU" sz="3600" dirty="0">
                <a:solidFill>
                  <a:schemeClr val="tx1"/>
                </a:solidFill>
                <a:effectLst/>
              </a:rPr>
              <a:t>и закреплять техники передвижения на лыжах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04186"/>
            <a:ext cx="3816424" cy="24445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293454"/>
            <a:ext cx="4896544" cy="2320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6792"/>
            <a:ext cx="422686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3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4762872" cy="17862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Формировать </a:t>
            </a:r>
            <a:r>
              <a:rPr lang="ru-RU" sz="320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интерес к лыжам, как средству активного  отдыха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" y="4403546"/>
            <a:ext cx="3272605" cy="24544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525688"/>
            <a:ext cx="3672408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210" y="908720"/>
            <a:ext cx="3693790" cy="24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2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/>
                <a:ea typeface="Times New Roman"/>
              </a:rPr>
              <a:t>Умения, которыми оперируют учащиеся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1.Умение выполнять технически правильно основы техники передвижения на лыжах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Владеть приёмами самоконтроля при прохождении дистанции заданным способом передвижения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3.Коммуникативные компетенции;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Преодоление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себя, своих страхов, терпения.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5.поиск необходимой информации в различных информационных источниках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6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150" dirty="0" smtClean="0">
                <a:solidFill>
                  <a:schemeClr val="tx1"/>
                </a:solidFill>
              </a:rPr>
              <a:t>Планируемые </a:t>
            </a:r>
            <a:r>
              <a:rPr lang="ru-RU" spc="-150" dirty="0">
                <a:solidFill>
                  <a:schemeClr val="tx1"/>
                </a:solidFill>
              </a:rPr>
              <a:t>результаты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1.	Положительная динамика индивидуальных результатов в скорости и техники передвижения на лыжах.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2.	Сформирована мотивация к занятиям физической культурой, и активному отдыху в зимний период.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4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686700" cy="10001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Способ и формат оценивания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1. выполнение имитации лыжных ходов до и после выполнения проектной деятельности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2. прохождение контрольной дистанции на время, сравнение результатов до и после.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598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Лыжи- путь к совершенству</vt:lpstr>
      <vt:lpstr>Цель проекта</vt:lpstr>
      <vt:lpstr>Задачи проекта</vt:lpstr>
      <vt:lpstr>Формировать элементарные знания и представления о зимних видах спорта. </vt:lpstr>
      <vt:lpstr>Обучение и закреплять техники передвижения на лыжах</vt:lpstr>
      <vt:lpstr>Формировать интерес к лыжам, как средству активного  отдыха</vt:lpstr>
      <vt:lpstr>Умения, которыми оперируют учащиеся</vt:lpstr>
      <vt:lpstr>Планируемые результаты обучения</vt:lpstr>
      <vt:lpstr>Способ и формат оценивания</vt:lpstr>
      <vt:lpstr>Подводящие и специальные упражнения для освоения техники передвижения на лыжах</vt:lpstr>
      <vt:lpstr>выполнение имитации лыжных ходов до и после выполнения проектной деятельности</vt:lpstr>
      <vt:lpstr>Прохождение контрольной дистанции на время, сравнение результатов до и после.</vt:lpstr>
      <vt:lpstr>Прохождение соревновательной дистанции </vt:lpstr>
      <vt:lpstr>Этапы работы над проектом:</vt:lpstr>
      <vt:lpstr>Презентация продукта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Лыжи- путь к совершенству</dc:title>
  <dc:creator>1</dc:creator>
  <cp:lastModifiedBy>Учитель</cp:lastModifiedBy>
  <cp:revision>26</cp:revision>
  <dcterms:created xsi:type="dcterms:W3CDTF">2015-05-13T19:36:02Z</dcterms:created>
  <dcterms:modified xsi:type="dcterms:W3CDTF">2015-05-14T16:08:46Z</dcterms:modified>
</cp:coreProperties>
</file>