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2" r:id="rId16"/>
    <p:sldId id="270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13" r:id="rId57"/>
    <p:sldId id="308" r:id="rId58"/>
    <p:sldId id="314" r:id="rId59"/>
    <p:sldId id="315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16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271" r:id="rId8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hat</a:t>
            </a:r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has</a:t>
            </a:r>
            <a:endParaRPr lang="ru-RU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hand</a:t>
            </a:r>
            <a:endParaRPr lang="ru-RU" sz="9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man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and</a:t>
            </a:r>
            <a:endParaRPr lang="ru-RU" sz="9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Pam</a:t>
            </a:r>
            <a:endParaRPr lang="ru-RU" sz="9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Dan</a:t>
            </a:r>
            <a:endParaRPr lang="ru-RU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[ </a:t>
            </a:r>
            <a:r>
              <a:rPr lang="en-US" sz="9600" dirty="0" err="1" smtClean="0"/>
              <a:t>ei</a:t>
            </a:r>
            <a:r>
              <a:rPr lang="en-US" sz="96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cake</a:t>
            </a:r>
            <a:endParaRPr lang="ru-RU" sz="9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snake</a:t>
            </a:r>
            <a:endParaRPr lang="ru-RU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lake</a:t>
            </a:r>
            <a:endParaRPr lang="ru-RU" sz="9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plane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bat</a:t>
            </a:r>
            <a:endParaRPr lang="ru-RU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Jane</a:t>
            </a:r>
            <a:endParaRPr lang="ru-RU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name</a:t>
            </a:r>
            <a:endParaRPr lang="ru-RU" sz="9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plate</a:t>
            </a:r>
            <a:endParaRPr lang="ru-RU" sz="9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ei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Dave</a:t>
            </a:r>
            <a:endParaRPr lang="ru-RU" sz="9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milk</a:t>
            </a:r>
            <a:endParaRPr lang="ru-RU" sz="9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pink</a:t>
            </a:r>
            <a:endParaRPr lang="ru-RU" sz="9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Kim</a:t>
            </a:r>
            <a:endParaRPr lang="ru-RU" sz="9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sit</a:t>
            </a:r>
            <a:endParaRPr lang="ru-RU" sz="9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big</a:t>
            </a:r>
            <a:endParaRPr lang="ru-RU" sz="9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swim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ant</a:t>
            </a:r>
            <a:endParaRPr lang="ru-RU" sz="9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rich</a:t>
            </a:r>
            <a:endParaRPr lang="ru-RU" sz="9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is</a:t>
            </a:r>
            <a:endParaRPr lang="ru-RU" sz="9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sister</a:t>
            </a:r>
            <a:endParaRPr lang="ru-RU" sz="9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kitten</a:t>
            </a:r>
            <a:endParaRPr lang="ru-RU" sz="9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little</a:t>
            </a:r>
            <a:endParaRPr lang="ru-RU" sz="9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listen</a:t>
            </a:r>
            <a:endParaRPr lang="ru-RU" sz="9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big</a:t>
            </a:r>
            <a:endParaRPr lang="ru-RU" sz="9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bike</a:t>
            </a:r>
            <a:endParaRPr lang="ru-RU" sz="9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like</a:t>
            </a:r>
            <a:endParaRPr lang="ru-RU" sz="9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Mike</a:t>
            </a:r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cap</a:t>
            </a:r>
            <a:endParaRPr lang="ru-RU" sz="9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kite</a:t>
            </a:r>
            <a:endParaRPr lang="ru-RU" sz="9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write</a:t>
            </a:r>
            <a:endParaRPr lang="ru-RU" sz="9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white</a:t>
            </a:r>
            <a:endParaRPr lang="ru-RU" sz="9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fine</a:t>
            </a:r>
            <a:endParaRPr lang="ru-RU" sz="9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nine</a:t>
            </a:r>
            <a:endParaRPr lang="ru-RU" sz="9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ride</a:t>
            </a:r>
            <a:endParaRPr lang="ru-RU" sz="9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drive</a:t>
            </a:r>
            <a:endParaRPr lang="ru-RU" sz="9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five</a:t>
            </a:r>
            <a:endParaRPr lang="ru-RU" sz="9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ice</a:t>
            </a:r>
            <a:endParaRPr lang="ru-RU" sz="96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I</a:t>
            </a:r>
            <a:endParaRPr lang="ru-RU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can</a:t>
            </a:r>
            <a:endParaRPr lang="ru-RU" sz="9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hi</a:t>
            </a:r>
            <a:endParaRPr lang="ru-RU" sz="9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we</a:t>
            </a:r>
            <a:endParaRPr lang="ru-RU" sz="96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me</a:t>
            </a:r>
            <a:endParaRPr lang="ru-RU" sz="9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be</a:t>
            </a:r>
            <a:endParaRPr lang="ru-RU" sz="9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he</a:t>
            </a:r>
            <a:endParaRPr lang="ru-RU" sz="9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she</a:t>
            </a:r>
            <a:endParaRPr lang="ru-RU" sz="9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: </a:t>
            </a:r>
            <a:r>
              <a:rPr lang="en-US" sz="10000" dirty="0" smtClean="0"/>
              <a:t>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Pete</a:t>
            </a:r>
            <a:endParaRPr lang="ru-RU" sz="9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Ken</a:t>
            </a:r>
            <a:endParaRPr lang="ru-RU" sz="9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elf</a:t>
            </a:r>
            <a:endParaRPr lang="ru-RU" sz="9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dress</a:t>
            </a:r>
            <a:endParaRPr lang="ru-RU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black</a:t>
            </a:r>
            <a:endParaRPr lang="ru-RU" sz="96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leg</a:t>
            </a:r>
            <a:endParaRPr lang="ru-RU" sz="9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egg</a:t>
            </a:r>
            <a:endParaRPr lang="ru-RU" sz="9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wet</a:t>
            </a:r>
            <a:endParaRPr lang="ru-RU" sz="9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men</a:t>
            </a:r>
            <a:endParaRPr lang="ru-RU" sz="9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bed</a:t>
            </a:r>
            <a:endParaRPr lang="ru-RU" sz="9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seven</a:t>
            </a:r>
            <a:endParaRPr lang="ru-RU" sz="9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desk</a:t>
            </a:r>
            <a:endParaRPr lang="ru-RU" sz="96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men</a:t>
            </a:r>
            <a:endParaRPr lang="ru-RU" sz="9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ten</a:t>
            </a:r>
            <a:endParaRPr lang="ru-RU" sz="96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pen</a:t>
            </a:r>
            <a:endParaRPr lang="ru-RU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cat</a:t>
            </a:r>
            <a:endParaRPr lang="ru-RU" sz="96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hen</a:t>
            </a:r>
            <a:endParaRPr lang="ru-RU" sz="96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e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red</a:t>
            </a:r>
            <a:endParaRPr lang="ru-RU" sz="96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fly</a:t>
            </a:r>
            <a:endParaRPr lang="ru-RU" sz="96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sky</a:t>
            </a:r>
            <a:endParaRPr lang="ru-RU" sz="96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bye</a:t>
            </a:r>
            <a:endParaRPr lang="ru-RU" sz="96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ai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my</a:t>
            </a:r>
            <a:endParaRPr lang="ru-RU" sz="96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baby</a:t>
            </a:r>
            <a:endParaRPr lang="ru-RU" sz="96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teddy</a:t>
            </a:r>
            <a:endParaRPr lang="ru-RU" sz="96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pretty</a:t>
            </a:r>
            <a:endParaRPr lang="ru-RU" sz="96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dirty="0" err="1" smtClean="0"/>
              <a:t>i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family</a:t>
            </a:r>
            <a:endParaRPr lang="ru-RU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fat</a:t>
            </a:r>
            <a:endParaRPr lang="ru-RU" sz="96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4325" y="-196850"/>
            <a:ext cx="977265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[ </a:t>
            </a:r>
            <a:r>
              <a:rPr lang="en-US" sz="10000" b="1" dirty="0" smtClean="0"/>
              <a:t>æ</a:t>
            </a:r>
            <a:r>
              <a:rPr lang="en-US" sz="10000" dirty="0" smtClean="0"/>
              <a:t> ]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have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322</Words>
  <PresentationFormat>Экран (4:3)</PresentationFormat>
  <Paragraphs>158</Paragraphs>
  <Slides>80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1" baseType="lpstr">
      <vt:lpstr>Поток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æ ]</vt:lpstr>
      <vt:lpstr>[ ei ]</vt:lpstr>
      <vt:lpstr>[ ei ]</vt:lpstr>
      <vt:lpstr>[ ei ]</vt:lpstr>
      <vt:lpstr>[ ei ]</vt:lpstr>
      <vt:lpstr>[ ei ]</vt:lpstr>
      <vt:lpstr>[ ei ]</vt:lpstr>
      <vt:lpstr>[ ei ]</vt:lpstr>
      <vt:lpstr>[ ei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ai ]</vt:lpstr>
      <vt:lpstr>[ i: ]</vt:lpstr>
      <vt:lpstr>[ i: ]</vt:lpstr>
      <vt:lpstr>[ i: ]</vt:lpstr>
      <vt:lpstr>[ i: ]</vt:lpstr>
      <vt:lpstr>[ i: ]</vt:lpstr>
      <vt:lpstr>[ i: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e ]</vt:lpstr>
      <vt:lpstr>[ ai ]</vt:lpstr>
      <vt:lpstr>[ ai ]</vt:lpstr>
      <vt:lpstr>[ ai ]</vt:lpstr>
      <vt:lpstr>[ ai ]</vt:lpstr>
      <vt:lpstr>[ i ]</vt:lpstr>
      <vt:lpstr>[ i ]</vt:lpstr>
      <vt:lpstr>[ i ]</vt:lpstr>
      <vt:lpstr>[ i ]</vt:lpstr>
      <vt:lpstr>Слайд 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æ ]</dc:title>
  <dc:creator>User</dc:creator>
  <cp:lastModifiedBy>User</cp:lastModifiedBy>
  <cp:revision>5</cp:revision>
  <dcterms:created xsi:type="dcterms:W3CDTF">2014-09-18T06:12:06Z</dcterms:created>
  <dcterms:modified xsi:type="dcterms:W3CDTF">2014-10-10T11:41:44Z</dcterms:modified>
</cp:coreProperties>
</file>