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eposition4.gif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6399795" cy="4439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1152128"/>
          </a:xfrm>
        </p:spPr>
        <p:txBody>
          <a:bodyPr/>
          <a:lstStyle/>
          <a:p>
            <a:r>
              <a:rPr lang="en-US" dirty="0" smtClean="0"/>
              <a:t>Prepositions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4104456" cy="16561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	       Учитель английского языка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ГБОУ СОШ №235 им. Д.Д. Шостаковича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	      Адмиралтейского района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Тарасова Валерия </a:t>
            </a:r>
            <a:r>
              <a:rPr lang="ru-RU" dirty="0" err="1" smtClean="0">
                <a:solidFill>
                  <a:schemeClr val="tx1"/>
                </a:solidFill>
              </a:rPr>
              <a:t>Александрована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…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under the table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 is …</a:t>
            </a:r>
            <a:endParaRPr lang="ru-RU" dirty="0"/>
          </a:p>
        </p:txBody>
      </p:sp>
      <p:pic>
        <p:nvPicPr>
          <p:cNvPr id="4" name="Содержимое 3" descr="0009-016-Iz-p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4393" y="1600200"/>
            <a:ext cx="4335214" cy="45259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 is under the armchair</a:t>
            </a:r>
            <a:endParaRPr lang="ru-RU" dirty="0"/>
          </a:p>
        </p:txBody>
      </p:sp>
      <p:pic>
        <p:nvPicPr>
          <p:cNvPr id="4" name="Содержимое 3" descr="0009-016-Iz-p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4393" y="1600200"/>
            <a:ext cx="4335214" cy="452596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 is …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45851"/>
            <a:ext cx="4392488" cy="506502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 is under the table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45851"/>
            <a:ext cx="4392488" cy="506502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 is …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 is on the table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bird is …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bird is in the cage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650469" cy="49814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Prepositions</vt:lpstr>
      <vt:lpstr>The cat is …</vt:lpstr>
      <vt:lpstr>The cat is under the armchair</vt:lpstr>
      <vt:lpstr>The ball is …</vt:lpstr>
      <vt:lpstr>The ball is under the table</vt:lpstr>
      <vt:lpstr>The cat is …</vt:lpstr>
      <vt:lpstr>The cat is on the table</vt:lpstr>
      <vt:lpstr>The bird is …</vt:lpstr>
      <vt:lpstr>The bird is in the cage</vt:lpstr>
      <vt:lpstr>The mouse is …</vt:lpstr>
      <vt:lpstr>The mouse is under the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teacher-24</dc:creator>
  <cp:lastModifiedBy>teacher-24</cp:lastModifiedBy>
  <cp:revision>5</cp:revision>
  <dcterms:created xsi:type="dcterms:W3CDTF">2015-04-07T06:25:23Z</dcterms:created>
  <dcterms:modified xsi:type="dcterms:W3CDTF">2015-06-02T10:45:49Z</dcterms:modified>
</cp:coreProperties>
</file>