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3" r:id="rId9"/>
    <p:sldId id="264" r:id="rId10"/>
    <p:sldId id="265" r:id="rId11"/>
    <p:sldId id="266" r:id="rId12"/>
    <p:sldId id="267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E954-445B-4106-86B8-FFFB4B056764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86ABC-815D-4654-8142-D4E0FAE36E1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E954-445B-4106-86B8-FFFB4B056764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ABC-815D-4654-8142-D4E0FAE36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E954-445B-4106-86B8-FFFB4B056764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ABC-815D-4654-8142-D4E0FAE36E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E954-445B-4106-86B8-FFFB4B056764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86ABC-815D-4654-8142-D4E0FAE36E1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E954-445B-4106-86B8-FFFB4B056764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86ABC-815D-4654-8142-D4E0FAE36E1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E954-445B-4106-86B8-FFFB4B056764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86ABC-815D-4654-8142-D4E0FAE36E1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E954-445B-4106-86B8-FFFB4B056764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86ABC-815D-4654-8142-D4E0FAE36E1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E954-445B-4106-86B8-FFFB4B056764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86ABC-815D-4654-8142-D4E0FAE36E1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E954-445B-4106-86B8-FFFB4B056764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86ABC-815D-4654-8142-D4E0FAE36E1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E954-445B-4106-86B8-FFFB4B056764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86ABC-815D-4654-8142-D4E0FAE36E1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E954-445B-4106-86B8-FFFB4B056764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86ABC-815D-4654-8142-D4E0FAE36E1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B58E954-445B-4106-86B8-FFFB4B056764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8786ABC-815D-4654-8142-D4E0FAE36E1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8064896" cy="109497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Мои воспитанники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212976"/>
            <a:ext cx="6840760" cy="33123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Презентация Кузнецовой Елены Александровны</a:t>
            </a:r>
          </a:p>
          <a:p>
            <a:r>
              <a:rPr lang="ru-RU" dirty="0" smtClean="0"/>
              <a:t>Учитель физической культуры МАОУ СОШ №12</a:t>
            </a:r>
          </a:p>
          <a:p>
            <a:r>
              <a:rPr lang="ru-RU" dirty="0" err="1"/>
              <a:t>г</a:t>
            </a:r>
            <a:r>
              <a:rPr lang="ru-RU" dirty="0" err="1" smtClean="0"/>
              <a:t>.Березники</a:t>
            </a:r>
            <a:r>
              <a:rPr lang="ru-RU" dirty="0" smtClean="0"/>
              <a:t>, Пермский край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2015г.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312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267944"/>
            <a:ext cx="8928992" cy="9144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Мы выигрываем...           Эстафета с                          </a:t>
            </a:r>
            <a:r>
              <a:rPr lang="ru-RU" sz="3200" b="1" dirty="0">
                <a:solidFill>
                  <a:srgbClr val="FFC000"/>
                </a:solidFill>
              </a:rPr>
              <a:t>	</a:t>
            </a:r>
            <a:r>
              <a:rPr lang="ru-RU" sz="3200" b="1" dirty="0" smtClean="0">
                <a:solidFill>
                  <a:srgbClr val="FFC000"/>
                </a:solidFill>
              </a:rPr>
              <a:t>			            мячом - наша!!!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268760"/>
            <a:ext cx="3600400" cy="252028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283759"/>
            <a:ext cx="3730625" cy="2505281"/>
          </a:xfrm>
        </p:spPr>
      </p:pic>
      <p:cxnSp>
        <p:nvCxnSpPr>
          <p:cNvPr id="8" name="Прямая со стрелкой 7"/>
          <p:cNvCxnSpPr/>
          <p:nvPr/>
        </p:nvCxnSpPr>
        <p:spPr>
          <a:xfrm>
            <a:off x="1835696" y="2852936"/>
            <a:ext cx="288032" cy="129614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низ 8"/>
          <p:cNvSpPr/>
          <p:nvPr/>
        </p:nvSpPr>
        <p:spPr>
          <a:xfrm>
            <a:off x="5292080" y="2996952"/>
            <a:ext cx="576064" cy="1224136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543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496944" cy="115212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После финиша-в забеге 1-ые.</a:t>
            </a:r>
            <a:br>
              <a:rPr lang="ru-RU" sz="3600" b="1" dirty="0" smtClean="0">
                <a:solidFill>
                  <a:srgbClr val="FFC000"/>
                </a:solidFill>
              </a:rPr>
            </a:br>
            <a:r>
              <a:rPr lang="ru-RU" sz="3600" b="1" dirty="0" smtClean="0">
                <a:solidFill>
                  <a:srgbClr val="FFC000"/>
                </a:solidFill>
              </a:rPr>
              <a:t>Ждем итоговых результатов.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4098" name="Picture 2" descr="G:\все фото школа\город веселые старты 1кл. 23.04.2015\школа 27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732240" cy="44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776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20688"/>
            <a:ext cx="5486400" cy="3657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876800"/>
            <a:ext cx="8496944" cy="15045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Ура!!! Победа!!!</a:t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sz="6000" b="1" dirty="0" smtClean="0">
                <a:solidFill>
                  <a:srgbClr val="FFC000"/>
                </a:solidFill>
              </a:rPr>
              <a:t>1</a:t>
            </a:r>
            <a:r>
              <a:rPr lang="ru-RU" b="1" dirty="0" smtClean="0">
                <a:solidFill>
                  <a:srgbClr val="FFC000"/>
                </a:solidFill>
              </a:rPr>
              <a:t> Место среди всех школ!!!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59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030" y="1214272"/>
            <a:ext cx="1895740" cy="237205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652120" y="685801"/>
            <a:ext cx="3024336" cy="3429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Учитель физической культуры – Кузнецова Елена Александровна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7240" y="3789040"/>
            <a:ext cx="7543800" cy="2448272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C000"/>
                </a:solidFill>
              </a:rPr>
              <a:t>Я очень горжусь своими </a:t>
            </a:r>
            <a:br>
              <a:rPr lang="ru-RU" sz="4800" b="1" dirty="0">
                <a:solidFill>
                  <a:srgbClr val="FFC000"/>
                </a:solidFill>
              </a:rPr>
            </a:br>
            <a:r>
              <a:rPr lang="ru-RU" sz="4800" b="1" dirty="0">
                <a:solidFill>
                  <a:srgbClr val="FFC000"/>
                </a:solidFill>
              </a:rPr>
              <a:t>воспитанниками.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400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548680"/>
            <a:ext cx="5486400" cy="3657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Городская легкоатлетическая эстафета среди 4-х классов.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5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692696"/>
            <a:ext cx="5486400" cy="3657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653136"/>
            <a:ext cx="7543800" cy="1138064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Как это было:</a:t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sz="2800" b="1" dirty="0" smtClean="0">
                <a:solidFill>
                  <a:srgbClr val="FFC000"/>
                </a:solidFill>
              </a:rPr>
              <a:t>Настой команды – самое главное.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2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Соперников у нас очень много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Парад соревнований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3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Мои лучшие бегуны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764704"/>
            <a:ext cx="4032448" cy="331236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1283759"/>
            <a:ext cx="3273425" cy="2182283"/>
          </a:xfrm>
        </p:spPr>
      </p:pic>
    </p:spTree>
    <p:extLst>
      <p:ext uri="{BB962C8B-B14F-4D97-AF65-F5344CB8AC3E}">
        <p14:creationId xmlns:p14="http://schemas.microsoft.com/office/powerpoint/2010/main" val="2046973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692696"/>
            <a:ext cx="5486400" cy="3657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Призовое 3-место!!!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61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620688"/>
            <a:ext cx="5486400" cy="3657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876800"/>
            <a:ext cx="7992888" cy="15765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Радость после эстафеты-</a:t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-на природе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0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Моя команда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365104"/>
            <a:ext cx="8712968" cy="237626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Городские соревнования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«Веселые старты»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среди 1-х классов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82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764704"/>
            <a:ext cx="5486400" cy="3657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876800"/>
            <a:ext cx="8784976" cy="16485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Дан старт - обезьяньи бега.</a:t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Савелий впереди…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70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63</TotalTime>
  <Words>82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Базовая</vt:lpstr>
      <vt:lpstr>Мои воспитанники</vt:lpstr>
      <vt:lpstr>Городская легкоатлетическая эстафета среди 4-х классов.</vt:lpstr>
      <vt:lpstr>Как это было: Настой команды – самое главное.</vt:lpstr>
      <vt:lpstr>Парад соревнований</vt:lpstr>
      <vt:lpstr>Мои лучшие бегуны</vt:lpstr>
      <vt:lpstr>Призовое 3-место!!!</vt:lpstr>
      <vt:lpstr>Радость после эстафеты- -на природе</vt:lpstr>
      <vt:lpstr>Городские соревнования «Веселые старты» среди 1-х классов</vt:lpstr>
      <vt:lpstr>Дан старт - обезьяньи бега. Савелий впереди…</vt:lpstr>
      <vt:lpstr>Мы выигрываем...           Эстафета с                                          мячом - наша!!!</vt:lpstr>
      <vt:lpstr>После финиша-в забеге 1-ые. Ждем итоговых результатов.</vt:lpstr>
      <vt:lpstr>Ура!!! Победа!!! 1 Место среди всех школ!!!</vt:lpstr>
      <vt:lpstr>Я очень горжусь своими  воспитанниками.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воспитанники</dc:title>
  <dc:creator>1</dc:creator>
  <cp:lastModifiedBy>1</cp:lastModifiedBy>
  <cp:revision>10</cp:revision>
  <dcterms:created xsi:type="dcterms:W3CDTF">2015-05-23T12:30:55Z</dcterms:created>
  <dcterms:modified xsi:type="dcterms:W3CDTF">2015-06-29T21:19:21Z</dcterms:modified>
</cp:coreProperties>
</file>