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979712" y="3645024"/>
            <a:ext cx="5637010" cy="882119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tx1"/>
                </a:solidFill>
              </a:rPr>
              <a:t>A n </a:t>
            </a:r>
            <a:r>
              <a:rPr lang="en-US" sz="7200" dirty="0" err="1" smtClean="0">
                <a:solidFill>
                  <a:schemeClr val="tx1"/>
                </a:solidFill>
              </a:rPr>
              <a:t>i</a:t>
            </a:r>
            <a:r>
              <a:rPr lang="en-US" sz="7200" dirty="0" smtClean="0">
                <a:solidFill>
                  <a:schemeClr val="tx1"/>
                </a:solidFill>
              </a:rPr>
              <a:t> m a l s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7772400" cy="2016224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en-US" dirty="0" smtClean="0"/>
              <a:t> [æ] [n] [</a:t>
            </a:r>
            <a:r>
              <a:rPr lang="en-US" dirty="0" err="1" smtClean="0"/>
              <a:t>i</a:t>
            </a:r>
            <a:r>
              <a:rPr lang="en-US" dirty="0" smtClean="0"/>
              <a:t>] [m] [l] [s]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4869160"/>
            <a:ext cx="4464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Составила</a:t>
            </a:r>
            <a:r>
              <a:rPr lang="ru-RU" dirty="0" smtClean="0"/>
              <a:t>:</a:t>
            </a:r>
          </a:p>
          <a:p>
            <a:pPr algn="r"/>
            <a:r>
              <a:rPr lang="ru-RU" dirty="0" smtClean="0"/>
              <a:t>	</a:t>
            </a:r>
            <a:r>
              <a:rPr lang="ru-RU" dirty="0" smtClean="0"/>
              <a:t>Учитель </a:t>
            </a:r>
            <a:r>
              <a:rPr lang="ru-RU" dirty="0" smtClean="0"/>
              <a:t>английского языка</a:t>
            </a:r>
          </a:p>
          <a:p>
            <a:pPr algn="r"/>
            <a:r>
              <a:rPr lang="ru-RU" dirty="0" smtClean="0"/>
              <a:t>ГБОУ СОШ №235 им. Д.Д. Шостаковича</a:t>
            </a:r>
          </a:p>
          <a:p>
            <a:pPr algn="r"/>
            <a:r>
              <a:rPr lang="ru-RU" dirty="0" smtClean="0"/>
              <a:t>	      Адмиралтейского района</a:t>
            </a:r>
          </a:p>
          <a:p>
            <a:pPr algn="r"/>
            <a:r>
              <a:rPr lang="ru-RU" dirty="0" smtClean="0"/>
              <a:t>Тарасова Валерия </a:t>
            </a:r>
            <a:r>
              <a:rPr lang="ru-RU" dirty="0" err="1" smtClean="0"/>
              <a:t>Александрована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063069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crocodile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448" y="1716500"/>
            <a:ext cx="4565904" cy="1505712"/>
          </a:xfrm>
        </p:spPr>
      </p:pic>
    </p:spTree>
    <p:extLst>
      <p:ext uri="{BB962C8B-B14F-4D97-AF65-F5344CB8AC3E}">
        <p14:creationId xmlns="" xmlns:p14="http://schemas.microsoft.com/office/powerpoint/2010/main" val="6130308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hippo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042" y="731838"/>
            <a:ext cx="4740715" cy="3475037"/>
          </a:xfrm>
        </p:spPr>
      </p:pic>
    </p:spTree>
    <p:extLst>
      <p:ext uri="{BB962C8B-B14F-4D97-AF65-F5344CB8AC3E}">
        <p14:creationId xmlns="" xmlns:p14="http://schemas.microsoft.com/office/powerpoint/2010/main" val="5864598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Penguins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486" y="731838"/>
            <a:ext cx="5469827" cy="3475037"/>
          </a:xfrm>
        </p:spPr>
      </p:pic>
    </p:spTree>
    <p:extLst>
      <p:ext uri="{BB962C8B-B14F-4D97-AF65-F5344CB8AC3E}">
        <p14:creationId xmlns="" xmlns:p14="http://schemas.microsoft.com/office/powerpoint/2010/main" val="28440562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Lion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83" y="731838"/>
            <a:ext cx="5208834" cy="3475037"/>
          </a:xfrm>
        </p:spPr>
      </p:pic>
    </p:spTree>
    <p:extLst>
      <p:ext uri="{BB962C8B-B14F-4D97-AF65-F5344CB8AC3E}">
        <p14:creationId xmlns="" xmlns:p14="http://schemas.microsoft.com/office/powerpoint/2010/main" val="26304121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52292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Elephants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7765017" cy="4853136"/>
          </a:xfrm>
        </p:spPr>
      </p:pic>
    </p:spTree>
    <p:extLst>
      <p:ext uri="{BB962C8B-B14F-4D97-AF65-F5344CB8AC3E}">
        <p14:creationId xmlns="" xmlns:p14="http://schemas.microsoft.com/office/powerpoint/2010/main" val="39466790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Лера\Pictures\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233" y="3369754"/>
            <a:ext cx="73533" cy="1184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Лера\Pictures\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131840" y="528636"/>
            <a:ext cx="3557763" cy="5800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506227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6480720" cy="280831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What does Ernie do at … o’clock?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27784" y="4437112"/>
            <a:ext cx="5970494" cy="835460"/>
          </a:xfrm>
        </p:spPr>
        <p:txBody>
          <a:bodyPr/>
          <a:lstStyle/>
          <a:p>
            <a:pPr algn="l"/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</TotalTime>
  <Words>42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 [æ] [n] [i] [m] [l] [s]</vt:lpstr>
      <vt:lpstr>crocodile</vt:lpstr>
      <vt:lpstr>hippo</vt:lpstr>
      <vt:lpstr>Penguins</vt:lpstr>
      <vt:lpstr>Lion</vt:lpstr>
      <vt:lpstr>Elephants</vt:lpstr>
      <vt:lpstr>Слайд 7</vt:lpstr>
      <vt:lpstr>What does Ernie do at … o’clock?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crocodile</dc:title>
  <dc:creator>Лера</dc:creator>
  <cp:lastModifiedBy>teacher-24</cp:lastModifiedBy>
  <cp:revision>6</cp:revision>
  <dcterms:created xsi:type="dcterms:W3CDTF">2015-03-17T18:33:43Z</dcterms:created>
  <dcterms:modified xsi:type="dcterms:W3CDTF">2015-06-02T11:04:06Z</dcterms:modified>
</cp:coreProperties>
</file>