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75" r:id="rId3"/>
    <p:sldId id="280" r:id="rId4"/>
    <p:sldId id="279" r:id="rId5"/>
    <p:sldId id="276" r:id="rId6"/>
    <p:sldId id="258" r:id="rId7"/>
    <p:sldId id="257" r:id="rId8"/>
    <p:sldId id="259" r:id="rId9"/>
    <p:sldId id="261" r:id="rId10"/>
    <p:sldId id="274" r:id="rId11"/>
    <p:sldId id="260" r:id="rId12"/>
    <p:sldId id="262" r:id="rId13"/>
    <p:sldId id="267" r:id="rId14"/>
    <p:sldId id="263" r:id="rId15"/>
    <p:sldId id="264" r:id="rId16"/>
    <p:sldId id="265" r:id="rId17"/>
    <p:sldId id="266" r:id="rId18"/>
    <p:sldId id="269" r:id="rId19"/>
    <p:sldId id="268" r:id="rId20"/>
    <p:sldId id="270" r:id="rId21"/>
    <p:sldId id="271" r:id="rId22"/>
    <p:sldId id="272" r:id="rId23"/>
    <p:sldId id="273" r:id="rId24"/>
    <p:sldId id="282" r:id="rId25"/>
    <p:sldId id="283" r:id="rId26"/>
    <p:sldId id="256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D9169-5393-41D8-A994-6493E835EF6F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DCA67504-B30F-4AC4-9BC9-14F767EF4BB1}">
      <dgm:prSet phldrT="[Текст]"/>
      <dgm:spPr/>
      <dgm:t>
        <a:bodyPr/>
        <a:lstStyle/>
        <a:p>
          <a:r>
            <a:rPr lang="ru-RU" b="1" dirty="0" smtClean="0"/>
            <a:t>Количество информации в мире удваивается каждые 10 лет</a:t>
          </a:r>
          <a:endParaRPr lang="ru-RU" b="1" dirty="0"/>
        </a:p>
      </dgm:t>
    </dgm:pt>
    <dgm:pt modelId="{A9F3334F-F33B-4939-8D36-6464EC281B15}" type="parTrans" cxnId="{89A0A219-A302-431F-9ACD-48D07AAFAE01}">
      <dgm:prSet/>
      <dgm:spPr/>
      <dgm:t>
        <a:bodyPr/>
        <a:lstStyle/>
        <a:p>
          <a:endParaRPr lang="ru-RU"/>
        </a:p>
      </dgm:t>
    </dgm:pt>
    <dgm:pt modelId="{77D696BF-B0BE-485D-82D3-49CF01BF8CBB}" type="sibTrans" cxnId="{89A0A219-A302-431F-9ACD-48D07AAFAE01}">
      <dgm:prSet/>
      <dgm:spPr/>
      <dgm:t>
        <a:bodyPr/>
        <a:lstStyle/>
        <a:p>
          <a:endParaRPr lang="ru-RU"/>
        </a:p>
      </dgm:t>
    </dgm:pt>
    <dgm:pt modelId="{62CD9C15-D67D-48BC-81D8-932E55226FC2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Развитие умения работать с информацией</a:t>
          </a:r>
          <a:endParaRPr lang="ru-RU" dirty="0"/>
        </a:p>
      </dgm:t>
    </dgm:pt>
    <dgm:pt modelId="{92CFD42B-9346-4365-945B-FBEC376F868C}" type="parTrans" cxnId="{1FCD4AAE-602E-47B9-8122-ECD926621813}">
      <dgm:prSet/>
      <dgm:spPr/>
      <dgm:t>
        <a:bodyPr/>
        <a:lstStyle/>
        <a:p>
          <a:endParaRPr lang="ru-RU"/>
        </a:p>
      </dgm:t>
    </dgm:pt>
    <dgm:pt modelId="{DDCD8F80-75F0-4782-8851-2D03ECE04CE3}" type="sibTrans" cxnId="{1FCD4AAE-602E-47B9-8122-ECD926621813}">
      <dgm:prSet/>
      <dgm:spPr/>
      <dgm:t>
        <a:bodyPr/>
        <a:lstStyle/>
        <a:p>
          <a:endParaRPr lang="ru-RU"/>
        </a:p>
      </dgm:t>
    </dgm:pt>
    <dgm:pt modelId="{27B1A2F6-876F-48B3-A161-F8525E7A8378}" type="pres">
      <dgm:prSet presAssocID="{13ED9169-5393-41D8-A994-6493E835EF6F}" presName="Name0" presStyleCnt="0">
        <dgm:presLayoutVars>
          <dgm:dir/>
          <dgm:resizeHandles val="exact"/>
        </dgm:presLayoutVars>
      </dgm:prSet>
      <dgm:spPr/>
    </dgm:pt>
    <dgm:pt modelId="{71636EC6-1C6D-4F51-B2E9-80897B8CB927}" type="pres">
      <dgm:prSet presAssocID="{DCA67504-B30F-4AC4-9BC9-14F767EF4BB1}" presName="node" presStyleLbl="node1" presStyleIdx="0" presStyleCnt="2" custLinFactNeighborX="-117" custLinFactNeighborY="-61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EAE69-0FB8-42F6-9AFC-C30A922C161A}" type="pres">
      <dgm:prSet presAssocID="{77D696BF-B0BE-485D-82D3-49CF01BF8CBB}" presName="sibTrans" presStyleLbl="sibTrans2D1" presStyleIdx="0" presStyleCnt="1"/>
      <dgm:spPr/>
    </dgm:pt>
    <dgm:pt modelId="{6B70A8C6-F3EF-4E97-B63D-D7CE991B4FB7}" type="pres">
      <dgm:prSet presAssocID="{77D696BF-B0BE-485D-82D3-49CF01BF8CBB}" presName="connectorText" presStyleLbl="sibTrans2D1" presStyleIdx="0" presStyleCnt="1"/>
      <dgm:spPr/>
    </dgm:pt>
    <dgm:pt modelId="{7A407D92-D796-45AA-A08F-2CBB66AD560E}" type="pres">
      <dgm:prSet presAssocID="{62CD9C15-D67D-48BC-81D8-932E55226FC2}" presName="node" presStyleLbl="node1" presStyleIdx="1" presStyleCnt="2" custLinFactNeighborX="1744" custLinFactNeighborY="-61154">
        <dgm:presLayoutVars>
          <dgm:bulletEnabled val="1"/>
        </dgm:presLayoutVars>
      </dgm:prSet>
      <dgm:spPr/>
    </dgm:pt>
  </dgm:ptLst>
  <dgm:cxnLst>
    <dgm:cxn modelId="{FAA41DB4-1608-4116-9A6D-1EBD0AE133BE}" type="presOf" srcId="{DCA67504-B30F-4AC4-9BC9-14F767EF4BB1}" destId="{71636EC6-1C6D-4F51-B2E9-80897B8CB927}" srcOrd="0" destOrd="0" presId="urn:microsoft.com/office/officeart/2005/8/layout/process1"/>
    <dgm:cxn modelId="{6C77D90E-934D-4C16-8D0B-12382976342C}" type="presOf" srcId="{77D696BF-B0BE-485D-82D3-49CF01BF8CBB}" destId="{6B70A8C6-F3EF-4E97-B63D-D7CE991B4FB7}" srcOrd="1" destOrd="0" presId="urn:microsoft.com/office/officeart/2005/8/layout/process1"/>
    <dgm:cxn modelId="{4E3C4FB8-6513-4728-AC86-064A5406A4EF}" type="presOf" srcId="{62CD9C15-D67D-48BC-81D8-932E55226FC2}" destId="{7A407D92-D796-45AA-A08F-2CBB66AD560E}" srcOrd="0" destOrd="0" presId="urn:microsoft.com/office/officeart/2005/8/layout/process1"/>
    <dgm:cxn modelId="{3E270FA9-BB65-4FDF-AC5E-ADEAB47443CF}" type="presOf" srcId="{13ED9169-5393-41D8-A994-6493E835EF6F}" destId="{27B1A2F6-876F-48B3-A161-F8525E7A8378}" srcOrd="0" destOrd="0" presId="urn:microsoft.com/office/officeart/2005/8/layout/process1"/>
    <dgm:cxn modelId="{362E212B-0F52-4C34-B339-4E635666B8AB}" type="presOf" srcId="{77D696BF-B0BE-485D-82D3-49CF01BF8CBB}" destId="{0E4EAE69-0FB8-42F6-9AFC-C30A922C161A}" srcOrd="0" destOrd="0" presId="urn:microsoft.com/office/officeart/2005/8/layout/process1"/>
    <dgm:cxn modelId="{89A0A219-A302-431F-9ACD-48D07AAFAE01}" srcId="{13ED9169-5393-41D8-A994-6493E835EF6F}" destId="{DCA67504-B30F-4AC4-9BC9-14F767EF4BB1}" srcOrd="0" destOrd="0" parTransId="{A9F3334F-F33B-4939-8D36-6464EC281B15}" sibTransId="{77D696BF-B0BE-485D-82D3-49CF01BF8CBB}"/>
    <dgm:cxn modelId="{1FCD4AAE-602E-47B9-8122-ECD926621813}" srcId="{13ED9169-5393-41D8-A994-6493E835EF6F}" destId="{62CD9C15-D67D-48BC-81D8-932E55226FC2}" srcOrd="1" destOrd="0" parTransId="{92CFD42B-9346-4365-945B-FBEC376F868C}" sibTransId="{DDCD8F80-75F0-4782-8851-2D03ECE04CE3}"/>
    <dgm:cxn modelId="{2F73571C-4F58-4580-829D-275411D5E2FB}" type="presParOf" srcId="{27B1A2F6-876F-48B3-A161-F8525E7A8378}" destId="{71636EC6-1C6D-4F51-B2E9-80897B8CB927}" srcOrd="0" destOrd="0" presId="urn:microsoft.com/office/officeart/2005/8/layout/process1"/>
    <dgm:cxn modelId="{6F1F04C6-8398-4402-ADA7-C4EBC251A77E}" type="presParOf" srcId="{27B1A2F6-876F-48B3-A161-F8525E7A8378}" destId="{0E4EAE69-0FB8-42F6-9AFC-C30A922C161A}" srcOrd="1" destOrd="0" presId="urn:microsoft.com/office/officeart/2005/8/layout/process1"/>
    <dgm:cxn modelId="{88B7785E-ABC2-467B-9FE9-B99C1079CC36}" type="presParOf" srcId="{0E4EAE69-0FB8-42F6-9AFC-C30A922C161A}" destId="{6B70A8C6-F3EF-4E97-B63D-D7CE991B4FB7}" srcOrd="0" destOrd="0" presId="urn:microsoft.com/office/officeart/2005/8/layout/process1"/>
    <dgm:cxn modelId="{642ABA24-74A6-46D2-A93B-B399A214158C}" type="presParOf" srcId="{27B1A2F6-876F-48B3-A161-F8525E7A8378}" destId="{7A407D92-D796-45AA-A08F-2CBB66AD560E}" srcOrd="2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91F9E9-BEB0-4F05-9024-42D299026AD8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C86E10-49A7-4704-AAA8-8F8213C07FD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Типы уроков</a:t>
          </a:r>
          <a:endParaRPr lang="ru-RU" sz="2800" b="1" dirty="0">
            <a:solidFill>
              <a:srgbClr val="FF0000"/>
            </a:solidFill>
          </a:endParaRPr>
        </a:p>
      </dgm:t>
    </dgm:pt>
    <dgm:pt modelId="{C809E09A-DF98-471F-BE2A-6BA825864F5D}" type="parTrans" cxnId="{9543D60C-6DA7-40ED-AC99-B38E74C9F7EF}">
      <dgm:prSet/>
      <dgm:spPr/>
      <dgm:t>
        <a:bodyPr/>
        <a:lstStyle/>
        <a:p>
          <a:endParaRPr lang="ru-RU"/>
        </a:p>
      </dgm:t>
    </dgm:pt>
    <dgm:pt modelId="{7A670B9C-2795-4384-BA02-5731039CB570}" type="sibTrans" cxnId="{9543D60C-6DA7-40ED-AC99-B38E74C9F7EF}">
      <dgm:prSet/>
      <dgm:spPr/>
      <dgm:t>
        <a:bodyPr/>
        <a:lstStyle/>
        <a:p>
          <a:endParaRPr lang="ru-RU"/>
        </a:p>
      </dgm:t>
    </dgm:pt>
    <dgm:pt modelId="{74BB18C5-9A23-4A66-8595-FFCBC61A17A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Уроки </a:t>
          </a:r>
          <a:r>
            <a:rPr lang="ru-RU" sz="2400" b="1" dirty="0" err="1" smtClean="0">
              <a:solidFill>
                <a:srgbClr val="FF0000"/>
              </a:solidFill>
            </a:rPr>
            <a:t>ОНЗ-</a:t>
          </a:r>
          <a:r>
            <a:rPr lang="ru-RU" sz="1700" dirty="0" err="1" smtClean="0">
              <a:solidFill>
                <a:schemeClr val="tx1"/>
              </a:solidFill>
            </a:rPr>
            <a:t>организуется</a:t>
          </a:r>
          <a:r>
            <a:rPr lang="ru-RU" sz="1700" dirty="0" smtClean="0">
              <a:solidFill>
                <a:schemeClr val="tx1"/>
              </a:solidFill>
            </a:rPr>
            <a:t> процесс самостоятельного построения детьми нового знания. </a:t>
          </a:r>
          <a:endParaRPr lang="ru-RU" sz="1700" dirty="0">
            <a:solidFill>
              <a:schemeClr val="tx1"/>
            </a:solidFill>
          </a:endParaRPr>
        </a:p>
      </dgm:t>
    </dgm:pt>
    <dgm:pt modelId="{A2B0F7E4-9A95-4BAE-8852-D9212DF2471C}" type="parTrans" cxnId="{30FE08DC-93FA-474C-8DF2-BE31FBC2606C}">
      <dgm:prSet/>
      <dgm:spPr/>
      <dgm:t>
        <a:bodyPr/>
        <a:lstStyle/>
        <a:p>
          <a:endParaRPr lang="ru-RU"/>
        </a:p>
      </dgm:t>
    </dgm:pt>
    <dgm:pt modelId="{9B39CD89-5F2C-4435-9470-1969FA730896}" type="sibTrans" cxnId="{30FE08DC-93FA-474C-8DF2-BE31FBC2606C}">
      <dgm:prSet/>
      <dgm:spPr/>
      <dgm:t>
        <a:bodyPr/>
        <a:lstStyle/>
        <a:p>
          <a:endParaRPr lang="ru-RU"/>
        </a:p>
      </dgm:t>
    </dgm:pt>
    <dgm:pt modelId="{1616C67B-74FA-42EB-8F4E-3DF258F8F32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Построения системы знаний</a:t>
          </a:r>
          <a:r>
            <a:rPr lang="ru-RU" sz="1600" dirty="0" smtClean="0"/>
            <a:t> </a:t>
          </a:r>
          <a:r>
            <a:rPr lang="ru-RU" sz="1600" dirty="0" smtClean="0">
              <a:solidFill>
                <a:schemeClr val="tx1"/>
              </a:solidFill>
            </a:rPr>
            <a:t>посвящены структурированию и систематизации изучаемого материала.</a:t>
          </a:r>
          <a:r>
            <a:rPr lang="ru-RU" sz="1200" dirty="0" smtClean="0"/>
            <a:t> </a:t>
          </a:r>
          <a:endParaRPr lang="ru-RU" sz="1200" dirty="0"/>
        </a:p>
      </dgm:t>
    </dgm:pt>
    <dgm:pt modelId="{FBEFD1B3-47F8-43A7-8B7A-1E680E2FE64E}" type="parTrans" cxnId="{B0963259-5A37-4A0E-982C-79DF51463C96}">
      <dgm:prSet/>
      <dgm:spPr/>
      <dgm:t>
        <a:bodyPr/>
        <a:lstStyle/>
        <a:p>
          <a:endParaRPr lang="ru-RU"/>
        </a:p>
      </dgm:t>
    </dgm:pt>
    <dgm:pt modelId="{84F2FDA6-B130-450E-A533-3B4461C1D64E}" type="sibTrans" cxnId="{B0963259-5A37-4A0E-982C-79DF51463C96}">
      <dgm:prSet/>
      <dgm:spPr/>
      <dgm:t>
        <a:bodyPr/>
        <a:lstStyle/>
        <a:p>
          <a:endParaRPr lang="ru-RU"/>
        </a:p>
      </dgm:t>
    </dgm:pt>
    <dgm:pt modelId="{86DBCFEA-DCDD-4C3C-A212-DA9886306AD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Развивающего контроля</a:t>
          </a:r>
          <a:r>
            <a:rPr lang="ru-RU" sz="1000" dirty="0" smtClean="0"/>
            <a:t> - </a:t>
          </a:r>
          <a:r>
            <a:rPr lang="ru-RU" sz="1800" dirty="0" smtClean="0">
              <a:solidFill>
                <a:schemeClr val="tx1"/>
              </a:solidFill>
            </a:rPr>
            <a:t>не только контроль и самоконтроль изученных понятий и алгоритмов, но и формирование умения контролировать собственную деятельность. </a:t>
          </a:r>
          <a:r>
            <a:rPr lang="ru-RU" sz="1000" dirty="0" smtClean="0"/>
            <a:t>  </a:t>
          </a:r>
          <a:endParaRPr lang="ru-RU" sz="1000" dirty="0"/>
        </a:p>
      </dgm:t>
    </dgm:pt>
    <dgm:pt modelId="{75B7EBC0-8CCC-4EB6-B390-65B30A08E03F}" type="parTrans" cxnId="{D8E3AB6C-D1B8-484F-ADF2-4501EB4E47F2}">
      <dgm:prSet/>
      <dgm:spPr/>
      <dgm:t>
        <a:bodyPr/>
        <a:lstStyle/>
        <a:p>
          <a:endParaRPr lang="ru-RU"/>
        </a:p>
      </dgm:t>
    </dgm:pt>
    <dgm:pt modelId="{AB8908D5-8769-40AE-8815-F290E2241235}" type="sibTrans" cxnId="{D8E3AB6C-D1B8-484F-ADF2-4501EB4E47F2}">
      <dgm:prSet/>
      <dgm:spPr/>
      <dgm:t>
        <a:bodyPr/>
        <a:lstStyle/>
        <a:p>
          <a:endParaRPr lang="ru-RU"/>
        </a:p>
      </dgm:t>
    </dgm:pt>
    <dgm:pt modelId="{CD76F625-CF1A-4D9A-9A73-070B9B569A0F}">
      <dgm:prSet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Рефлексии</a:t>
          </a:r>
        </a:p>
        <a:p>
          <a:r>
            <a:rPr lang="ru-RU" sz="1000" dirty="0" smtClean="0">
              <a:solidFill>
                <a:srgbClr val="FF0000"/>
              </a:solidFill>
            </a:rPr>
            <a:t>-</a:t>
          </a:r>
          <a:r>
            <a:rPr lang="ru-RU" sz="1800" dirty="0" smtClean="0">
              <a:solidFill>
                <a:schemeClr val="tx1"/>
              </a:solidFill>
            </a:rPr>
            <a:t>закрепляют полученные знания и умения, и одновременно учатся выявлять причины своих ошибок и корректировать их. </a:t>
          </a:r>
        </a:p>
        <a:p>
          <a:endParaRPr lang="ru-RU" sz="1000" dirty="0" smtClean="0">
            <a:solidFill>
              <a:srgbClr val="FF0000"/>
            </a:solidFill>
          </a:endParaRPr>
        </a:p>
        <a:p>
          <a:endParaRPr lang="ru-RU" sz="1000" dirty="0" smtClean="0">
            <a:solidFill>
              <a:srgbClr val="FF0000"/>
            </a:solidFill>
          </a:endParaRPr>
        </a:p>
        <a:p>
          <a:endParaRPr lang="ru-RU" sz="1000" dirty="0">
            <a:solidFill>
              <a:srgbClr val="FF0000"/>
            </a:solidFill>
          </a:endParaRPr>
        </a:p>
      </dgm:t>
    </dgm:pt>
    <dgm:pt modelId="{F3CBDFCF-75B4-4E8C-BA4B-C48791F13BD9}" type="parTrans" cxnId="{1D8FEA17-A5AB-496A-8A65-7113CCD28B7D}">
      <dgm:prSet/>
      <dgm:spPr/>
      <dgm:t>
        <a:bodyPr/>
        <a:lstStyle/>
        <a:p>
          <a:endParaRPr lang="ru-RU"/>
        </a:p>
      </dgm:t>
    </dgm:pt>
    <dgm:pt modelId="{FF4975C5-6D9B-4F78-8177-64A1D9897465}" type="sibTrans" cxnId="{1D8FEA17-A5AB-496A-8A65-7113CCD28B7D}">
      <dgm:prSet/>
      <dgm:spPr/>
      <dgm:t>
        <a:bodyPr/>
        <a:lstStyle/>
        <a:p>
          <a:endParaRPr lang="ru-RU"/>
        </a:p>
      </dgm:t>
    </dgm:pt>
    <dgm:pt modelId="{9B42C439-E342-4FB9-952C-3A22C246E4F5}" type="pres">
      <dgm:prSet presAssocID="{FB91F9E9-BEB0-4F05-9024-42D299026AD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E63436-E3E8-4CD4-B6DC-35ECDBBB8CA8}" type="pres">
      <dgm:prSet presAssocID="{FB91F9E9-BEB0-4F05-9024-42D299026AD8}" presName="hierFlow" presStyleCnt="0"/>
      <dgm:spPr/>
    </dgm:pt>
    <dgm:pt modelId="{3477A40A-28FA-410B-A957-3B02CF5975A3}" type="pres">
      <dgm:prSet presAssocID="{FB91F9E9-BEB0-4F05-9024-42D299026AD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51E6C69-AC2C-4068-AE05-6DCF8FBD8819}" type="pres">
      <dgm:prSet presAssocID="{1BC86E10-49A7-4704-AAA8-8F8213C07FD2}" presName="Name17" presStyleCnt="0"/>
      <dgm:spPr/>
    </dgm:pt>
    <dgm:pt modelId="{91AF3C1F-950E-47FF-B26D-A61CD9941BE4}" type="pres">
      <dgm:prSet presAssocID="{1BC86E10-49A7-4704-AAA8-8F8213C07FD2}" presName="level1Shape" presStyleLbl="node0" presStyleIdx="0" presStyleCnt="1">
        <dgm:presLayoutVars>
          <dgm:chPref val="3"/>
        </dgm:presLayoutVars>
      </dgm:prSet>
      <dgm:spPr/>
    </dgm:pt>
    <dgm:pt modelId="{78CF2359-2CAC-4EB9-98FE-2A434D864672}" type="pres">
      <dgm:prSet presAssocID="{1BC86E10-49A7-4704-AAA8-8F8213C07FD2}" presName="hierChild2" presStyleCnt="0"/>
      <dgm:spPr/>
    </dgm:pt>
    <dgm:pt modelId="{9B6EA0A6-F0CF-487B-AC41-180A4F20D3E9}" type="pres">
      <dgm:prSet presAssocID="{A2B0F7E4-9A95-4BAE-8852-D9212DF2471C}" presName="Name25" presStyleLbl="parChTrans1D2" presStyleIdx="0" presStyleCnt="4"/>
      <dgm:spPr/>
    </dgm:pt>
    <dgm:pt modelId="{7E17764B-28D2-4327-A655-6CBBB65C78D9}" type="pres">
      <dgm:prSet presAssocID="{A2B0F7E4-9A95-4BAE-8852-D9212DF2471C}" presName="connTx" presStyleLbl="parChTrans1D2" presStyleIdx="0" presStyleCnt="4"/>
      <dgm:spPr/>
    </dgm:pt>
    <dgm:pt modelId="{59D9161B-3E83-42A0-BFDD-0104628F9FF5}" type="pres">
      <dgm:prSet presAssocID="{74BB18C5-9A23-4A66-8595-FFCBC61A17A7}" presName="Name30" presStyleCnt="0"/>
      <dgm:spPr/>
    </dgm:pt>
    <dgm:pt modelId="{265A2384-1EE7-43C5-A57E-0AFDDF74950A}" type="pres">
      <dgm:prSet presAssocID="{74BB18C5-9A23-4A66-8595-FFCBC61A17A7}" presName="level2Shape" presStyleLbl="node2" presStyleIdx="0" presStyleCnt="4" custScaleX="135342" custLinFactNeighborX="-87849" custLinFactNeighborY="-19335"/>
      <dgm:spPr/>
    </dgm:pt>
    <dgm:pt modelId="{DA132903-94DD-459D-A2F1-FC1C19B4BB81}" type="pres">
      <dgm:prSet presAssocID="{74BB18C5-9A23-4A66-8595-FFCBC61A17A7}" presName="hierChild3" presStyleCnt="0"/>
      <dgm:spPr/>
    </dgm:pt>
    <dgm:pt modelId="{CCAC05CE-C92E-4121-8B53-ADA3B401290A}" type="pres">
      <dgm:prSet presAssocID="{FBEFD1B3-47F8-43A7-8B7A-1E680E2FE64E}" presName="Name25" presStyleLbl="parChTrans1D2" presStyleIdx="1" presStyleCnt="4"/>
      <dgm:spPr/>
    </dgm:pt>
    <dgm:pt modelId="{5B862245-09E4-4E2B-90BF-821711E92894}" type="pres">
      <dgm:prSet presAssocID="{FBEFD1B3-47F8-43A7-8B7A-1E680E2FE64E}" presName="connTx" presStyleLbl="parChTrans1D2" presStyleIdx="1" presStyleCnt="4"/>
      <dgm:spPr/>
    </dgm:pt>
    <dgm:pt modelId="{C04AF384-131C-42EF-979A-0F47FA75D401}" type="pres">
      <dgm:prSet presAssocID="{1616C67B-74FA-42EB-8F4E-3DF258F8F326}" presName="Name30" presStyleCnt="0"/>
      <dgm:spPr/>
    </dgm:pt>
    <dgm:pt modelId="{3FBADBF7-B50A-40FC-B935-E99F545DD0DB}" type="pres">
      <dgm:prSet presAssocID="{1616C67B-74FA-42EB-8F4E-3DF258F8F326}" presName="level2Shape" presStyleLbl="node2" presStyleIdx="1" presStyleCnt="4" custScaleX="165071" custLinFactNeighborX="53522" custLinFactNeighborY="-40088"/>
      <dgm:spPr/>
    </dgm:pt>
    <dgm:pt modelId="{A9F5D206-DFC0-49EE-846E-3B163752BA65}" type="pres">
      <dgm:prSet presAssocID="{1616C67B-74FA-42EB-8F4E-3DF258F8F326}" presName="hierChild3" presStyleCnt="0"/>
      <dgm:spPr/>
    </dgm:pt>
    <dgm:pt modelId="{A97636F4-F712-44AD-9317-6A8D16F4744E}" type="pres">
      <dgm:prSet presAssocID="{75B7EBC0-8CCC-4EB6-B390-65B30A08E03F}" presName="Name25" presStyleLbl="parChTrans1D2" presStyleIdx="2" presStyleCnt="4"/>
      <dgm:spPr/>
    </dgm:pt>
    <dgm:pt modelId="{398B5B5C-577A-403E-B451-53DE16BF0267}" type="pres">
      <dgm:prSet presAssocID="{75B7EBC0-8CCC-4EB6-B390-65B30A08E03F}" presName="connTx" presStyleLbl="parChTrans1D2" presStyleIdx="2" presStyleCnt="4"/>
      <dgm:spPr/>
    </dgm:pt>
    <dgm:pt modelId="{F3B4CA0E-FDDF-46DB-8F6D-1D4AE90FDA96}" type="pres">
      <dgm:prSet presAssocID="{86DBCFEA-DCDD-4C3C-A212-DA9886306ADF}" presName="Name30" presStyleCnt="0"/>
      <dgm:spPr/>
    </dgm:pt>
    <dgm:pt modelId="{BC950AE2-225E-4690-BA8B-A3272FA536DE}" type="pres">
      <dgm:prSet presAssocID="{86DBCFEA-DCDD-4C3C-A212-DA9886306ADF}" presName="level2Shape" presStyleLbl="node2" presStyleIdx="2" presStyleCnt="4" custScaleX="182743" custLinFactNeighborX="68248" custLinFactNeighborY="-13717"/>
      <dgm:spPr/>
      <dgm:t>
        <a:bodyPr/>
        <a:lstStyle/>
        <a:p>
          <a:endParaRPr lang="ru-RU"/>
        </a:p>
      </dgm:t>
    </dgm:pt>
    <dgm:pt modelId="{C78FB46A-A24D-4FE5-A9A9-1939302CD7BE}" type="pres">
      <dgm:prSet presAssocID="{86DBCFEA-DCDD-4C3C-A212-DA9886306ADF}" presName="hierChild3" presStyleCnt="0"/>
      <dgm:spPr/>
    </dgm:pt>
    <dgm:pt modelId="{25300C5E-AEC7-40EA-85D8-6DADC7B8D54A}" type="pres">
      <dgm:prSet presAssocID="{F3CBDFCF-75B4-4E8C-BA4B-C48791F13BD9}" presName="Name25" presStyleLbl="parChTrans1D2" presStyleIdx="3" presStyleCnt="4"/>
      <dgm:spPr/>
    </dgm:pt>
    <dgm:pt modelId="{14276C8C-2700-457C-9E37-A9DE29B18174}" type="pres">
      <dgm:prSet presAssocID="{F3CBDFCF-75B4-4E8C-BA4B-C48791F13BD9}" presName="connTx" presStyleLbl="parChTrans1D2" presStyleIdx="3" presStyleCnt="4"/>
      <dgm:spPr/>
    </dgm:pt>
    <dgm:pt modelId="{00F698E9-E6C0-42AA-99B2-A7C120C62C93}" type="pres">
      <dgm:prSet presAssocID="{CD76F625-CF1A-4D9A-9A73-070B9B569A0F}" presName="Name30" presStyleCnt="0"/>
      <dgm:spPr/>
    </dgm:pt>
    <dgm:pt modelId="{4337F9E8-E22B-42B5-AD3D-C91C5A629E37}" type="pres">
      <dgm:prSet presAssocID="{CD76F625-CF1A-4D9A-9A73-070B9B569A0F}" presName="level2Shape" presStyleLbl="node2" presStyleIdx="3" presStyleCnt="4" custScaleX="217985" custScaleY="134841" custLinFactNeighborX="-87946" custLinFactNeighborY="-543"/>
      <dgm:spPr/>
    </dgm:pt>
    <dgm:pt modelId="{10000CD8-5401-40E2-A45E-29A14BAF9990}" type="pres">
      <dgm:prSet presAssocID="{CD76F625-CF1A-4D9A-9A73-070B9B569A0F}" presName="hierChild3" presStyleCnt="0"/>
      <dgm:spPr/>
    </dgm:pt>
    <dgm:pt modelId="{61F056F3-AAED-43B6-9FF7-B233418EBB34}" type="pres">
      <dgm:prSet presAssocID="{FB91F9E9-BEB0-4F05-9024-42D299026AD8}" presName="bgShapesFlow" presStyleCnt="0"/>
      <dgm:spPr/>
    </dgm:pt>
  </dgm:ptLst>
  <dgm:cxnLst>
    <dgm:cxn modelId="{1D8FEA17-A5AB-496A-8A65-7113CCD28B7D}" srcId="{1BC86E10-49A7-4704-AAA8-8F8213C07FD2}" destId="{CD76F625-CF1A-4D9A-9A73-070B9B569A0F}" srcOrd="3" destOrd="0" parTransId="{F3CBDFCF-75B4-4E8C-BA4B-C48791F13BD9}" sibTransId="{FF4975C5-6D9B-4F78-8177-64A1D9897465}"/>
    <dgm:cxn modelId="{24439F84-CA60-4BBE-A730-0F214D325302}" type="presOf" srcId="{CD76F625-CF1A-4D9A-9A73-070B9B569A0F}" destId="{4337F9E8-E22B-42B5-AD3D-C91C5A629E37}" srcOrd="0" destOrd="0" presId="urn:microsoft.com/office/officeart/2005/8/layout/hierarchy5"/>
    <dgm:cxn modelId="{C166EC9F-EB17-42BD-8345-32DAAC86E2C4}" type="presOf" srcId="{F3CBDFCF-75B4-4E8C-BA4B-C48791F13BD9}" destId="{25300C5E-AEC7-40EA-85D8-6DADC7B8D54A}" srcOrd="0" destOrd="0" presId="urn:microsoft.com/office/officeart/2005/8/layout/hierarchy5"/>
    <dgm:cxn modelId="{CA88FDA1-AB56-4AC6-AF77-725BE6A38207}" type="presOf" srcId="{1BC86E10-49A7-4704-AAA8-8F8213C07FD2}" destId="{91AF3C1F-950E-47FF-B26D-A61CD9941BE4}" srcOrd="0" destOrd="0" presId="urn:microsoft.com/office/officeart/2005/8/layout/hierarchy5"/>
    <dgm:cxn modelId="{B0963259-5A37-4A0E-982C-79DF51463C96}" srcId="{1BC86E10-49A7-4704-AAA8-8F8213C07FD2}" destId="{1616C67B-74FA-42EB-8F4E-3DF258F8F326}" srcOrd="1" destOrd="0" parTransId="{FBEFD1B3-47F8-43A7-8B7A-1E680E2FE64E}" sibTransId="{84F2FDA6-B130-450E-A533-3B4461C1D64E}"/>
    <dgm:cxn modelId="{2E1E13C7-BA5A-4A25-ADF1-EF2F2EBB3BBB}" type="presOf" srcId="{FB91F9E9-BEB0-4F05-9024-42D299026AD8}" destId="{9B42C439-E342-4FB9-952C-3A22C246E4F5}" srcOrd="0" destOrd="0" presId="urn:microsoft.com/office/officeart/2005/8/layout/hierarchy5"/>
    <dgm:cxn modelId="{1498D707-4DC2-495D-9FD3-F000C50EB5DD}" type="presOf" srcId="{1616C67B-74FA-42EB-8F4E-3DF258F8F326}" destId="{3FBADBF7-B50A-40FC-B935-E99F545DD0DB}" srcOrd="0" destOrd="0" presId="urn:microsoft.com/office/officeart/2005/8/layout/hierarchy5"/>
    <dgm:cxn modelId="{79EA44F1-D156-4F3B-A6D2-4CD141101D08}" type="presOf" srcId="{F3CBDFCF-75B4-4E8C-BA4B-C48791F13BD9}" destId="{14276C8C-2700-457C-9E37-A9DE29B18174}" srcOrd="1" destOrd="0" presId="urn:microsoft.com/office/officeart/2005/8/layout/hierarchy5"/>
    <dgm:cxn modelId="{0B9E7E2F-0571-41DE-B9BE-B0939DCDB03F}" type="presOf" srcId="{74BB18C5-9A23-4A66-8595-FFCBC61A17A7}" destId="{265A2384-1EE7-43C5-A57E-0AFDDF74950A}" srcOrd="0" destOrd="0" presId="urn:microsoft.com/office/officeart/2005/8/layout/hierarchy5"/>
    <dgm:cxn modelId="{569ED356-1A74-4ED6-AD72-30FD7A268052}" type="presOf" srcId="{FBEFD1B3-47F8-43A7-8B7A-1E680E2FE64E}" destId="{5B862245-09E4-4E2B-90BF-821711E92894}" srcOrd="1" destOrd="0" presId="urn:microsoft.com/office/officeart/2005/8/layout/hierarchy5"/>
    <dgm:cxn modelId="{F554C989-7882-4933-8164-9AA4AD9BD934}" type="presOf" srcId="{86DBCFEA-DCDD-4C3C-A212-DA9886306ADF}" destId="{BC950AE2-225E-4690-BA8B-A3272FA536DE}" srcOrd="0" destOrd="0" presId="urn:microsoft.com/office/officeart/2005/8/layout/hierarchy5"/>
    <dgm:cxn modelId="{E6F0759E-D58C-4230-B4D1-C83FAB9DC230}" type="presOf" srcId="{A2B0F7E4-9A95-4BAE-8852-D9212DF2471C}" destId="{9B6EA0A6-F0CF-487B-AC41-180A4F20D3E9}" srcOrd="0" destOrd="0" presId="urn:microsoft.com/office/officeart/2005/8/layout/hierarchy5"/>
    <dgm:cxn modelId="{42AA4175-DAFA-4712-ADF6-48164953FF25}" type="presOf" srcId="{A2B0F7E4-9A95-4BAE-8852-D9212DF2471C}" destId="{7E17764B-28D2-4327-A655-6CBBB65C78D9}" srcOrd="1" destOrd="0" presId="urn:microsoft.com/office/officeart/2005/8/layout/hierarchy5"/>
    <dgm:cxn modelId="{DD4A18EE-C8D4-4DED-8F50-B89D08F69E23}" type="presOf" srcId="{75B7EBC0-8CCC-4EB6-B390-65B30A08E03F}" destId="{398B5B5C-577A-403E-B451-53DE16BF0267}" srcOrd="1" destOrd="0" presId="urn:microsoft.com/office/officeart/2005/8/layout/hierarchy5"/>
    <dgm:cxn modelId="{30FE08DC-93FA-474C-8DF2-BE31FBC2606C}" srcId="{1BC86E10-49A7-4704-AAA8-8F8213C07FD2}" destId="{74BB18C5-9A23-4A66-8595-FFCBC61A17A7}" srcOrd="0" destOrd="0" parTransId="{A2B0F7E4-9A95-4BAE-8852-D9212DF2471C}" sibTransId="{9B39CD89-5F2C-4435-9470-1969FA730896}"/>
    <dgm:cxn modelId="{F74BEDA5-3E43-496D-B8F4-EA90D7A01564}" type="presOf" srcId="{FBEFD1B3-47F8-43A7-8B7A-1E680E2FE64E}" destId="{CCAC05CE-C92E-4121-8B53-ADA3B401290A}" srcOrd="0" destOrd="0" presId="urn:microsoft.com/office/officeart/2005/8/layout/hierarchy5"/>
    <dgm:cxn modelId="{D8E3AB6C-D1B8-484F-ADF2-4501EB4E47F2}" srcId="{1BC86E10-49A7-4704-AAA8-8F8213C07FD2}" destId="{86DBCFEA-DCDD-4C3C-A212-DA9886306ADF}" srcOrd="2" destOrd="0" parTransId="{75B7EBC0-8CCC-4EB6-B390-65B30A08E03F}" sibTransId="{AB8908D5-8769-40AE-8815-F290E2241235}"/>
    <dgm:cxn modelId="{9543D60C-6DA7-40ED-AC99-B38E74C9F7EF}" srcId="{FB91F9E9-BEB0-4F05-9024-42D299026AD8}" destId="{1BC86E10-49A7-4704-AAA8-8F8213C07FD2}" srcOrd="0" destOrd="0" parTransId="{C809E09A-DF98-471F-BE2A-6BA825864F5D}" sibTransId="{7A670B9C-2795-4384-BA02-5731039CB570}"/>
    <dgm:cxn modelId="{7190E8CC-2F01-4C08-85AE-C09FFDAD7F84}" type="presOf" srcId="{75B7EBC0-8CCC-4EB6-B390-65B30A08E03F}" destId="{A97636F4-F712-44AD-9317-6A8D16F4744E}" srcOrd="0" destOrd="0" presId="urn:microsoft.com/office/officeart/2005/8/layout/hierarchy5"/>
    <dgm:cxn modelId="{2DA965B8-01F7-45DC-9D31-ED5E70DFB3FF}" type="presParOf" srcId="{9B42C439-E342-4FB9-952C-3A22C246E4F5}" destId="{E8E63436-E3E8-4CD4-B6DC-35ECDBBB8CA8}" srcOrd="0" destOrd="0" presId="urn:microsoft.com/office/officeart/2005/8/layout/hierarchy5"/>
    <dgm:cxn modelId="{49F2E80D-B069-4F50-AEB2-4FFC8626B28F}" type="presParOf" srcId="{E8E63436-E3E8-4CD4-B6DC-35ECDBBB8CA8}" destId="{3477A40A-28FA-410B-A957-3B02CF5975A3}" srcOrd="0" destOrd="0" presId="urn:microsoft.com/office/officeart/2005/8/layout/hierarchy5"/>
    <dgm:cxn modelId="{9DCD2151-97B5-4C38-99C0-B5696C315F90}" type="presParOf" srcId="{3477A40A-28FA-410B-A957-3B02CF5975A3}" destId="{851E6C69-AC2C-4068-AE05-6DCF8FBD8819}" srcOrd="0" destOrd="0" presId="urn:microsoft.com/office/officeart/2005/8/layout/hierarchy5"/>
    <dgm:cxn modelId="{78BF42AB-9E84-4802-A2F3-F9C5B1B5A749}" type="presParOf" srcId="{851E6C69-AC2C-4068-AE05-6DCF8FBD8819}" destId="{91AF3C1F-950E-47FF-B26D-A61CD9941BE4}" srcOrd="0" destOrd="0" presId="urn:microsoft.com/office/officeart/2005/8/layout/hierarchy5"/>
    <dgm:cxn modelId="{1DDFACC5-67AC-4941-8A23-D32C674A1935}" type="presParOf" srcId="{851E6C69-AC2C-4068-AE05-6DCF8FBD8819}" destId="{78CF2359-2CAC-4EB9-98FE-2A434D864672}" srcOrd="1" destOrd="0" presId="urn:microsoft.com/office/officeart/2005/8/layout/hierarchy5"/>
    <dgm:cxn modelId="{8A8F845D-14E3-4EDA-A99D-FF3629521A36}" type="presParOf" srcId="{78CF2359-2CAC-4EB9-98FE-2A434D864672}" destId="{9B6EA0A6-F0CF-487B-AC41-180A4F20D3E9}" srcOrd="0" destOrd="0" presId="urn:microsoft.com/office/officeart/2005/8/layout/hierarchy5"/>
    <dgm:cxn modelId="{60E32F2F-441F-4364-A4B4-24A4ED1939D5}" type="presParOf" srcId="{9B6EA0A6-F0CF-487B-AC41-180A4F20D3E9}" destId="{7E17764B-28D2-4327-A655-6CBBB65C78D9}" srcOrd="0" destOrd="0" presId="urn:microsoft.com/office/officeart/2005/8/layout/hierarchy5"/>
    <dgm:cxn modelId="{E0DA5817-BAB8-4FA4-8531-D6A8A16C624C}" type="presParOf" srcId="{78CF2359-2CAC-4EB9-98FE-2A434D864672}" destId="{59D9161B-3E83-42A0-BFDD-0104628F9FF5}" srcOrd="1" destOrd="0" presId="urn:microsoft.com/office/officeart/2005/8/layout/hierarchy5"/>
    <dgm:cxn modelId="{BC8EF8F1-E9F9-4885-8677-09A1EDC1D495}" type="presParOf" srcId="{59D9161B-3E83-42A0-BFDD-0104628F9FF5}" destId="{265A2384-1EE7-43C5-A57E-0AFDDF74950A}" srcOrd="0" destOrd="0" presId="urn:microsoft.com/office/officeart/2005/8/layout/hierarchy5"/>
    <dgm:cxn modelId="{3834BEE8-689F-41D0-A275-F23913446EC0}" type="presParOf" srcId="{59D9161B-3E83-42A0-BFDD-0104628F9FF5}" destId="{DA132903-94DD-459D-A2F1-FC1C19B4BB81}" srcOrd="1" destOrd="0" presId="urn:microsoft.com/office/officeart/2005/8/layout/hierarchy5"/>
    <dgm:cxn modelId="{C5FB23BE-6C6C-47A9-AFA0-2C6872C8DDBC}" type="presParOf" srcId="{78CF2359-2CAC-4EB9-98FE-2A434D864672}" destId="{CCAC05CE-C92E-4121-8B53-ADA3B401290A}" srcOrd="2" destOrd="0" presId="urn:microsoft.com/office/officeart/2005/8/layout/hierarchy5"/>
    <dgm:cxn modelId="{D1C8F4FB-4902-4D78-B6C1-CF2E192BBBB8}" type="presParOf" srcId="{CCAC05CE-C92E-4121-8B53-ADA3B401290A}" destId="{5B862245-09E4-4E2B-90BF-821711E92894}" srcOrd="0" destOrd="0" presId="urn:microsoft.com/office/officeart/2005/8/layout/hierarchy5"/>
    <dgm:cxn modelId="{AF1B52B4-A65C-4DC0-9F38-11315F1A76ED}" type="presParOf" srcId="{78CF2359-2CAC-4EB9-98FE-2A434D864672}" destId="{C04AF384-131C-42EF-979A-0F47FA75D401}" srcOrd="3" destOrd="0" presId="urn:microsoft.com/office/officeart/2005/8/layout/hierarchy5"/>
    <dgm:cxn modelId="{9F33D6A9-61A1-4F4C-8ADB-F1CFE0FB7BE7}" type="presParOf" srcId="{C04AF384-131C-42EF-979A-0F47FA75D401}" destId="{3FBADBF7-B50A-40FC-B935-E99F545DD0DB}" srcOrd="0" destOrd="0" presId="urn:microsoft.com/office/officeart/2005/8/layout/hierarchy5"/>
    <dgm:cxn modelId="{236C97D6-C52B-4C62-9E71-E2207EB74054}" type="presParOf" srcId="{C04AF384-131C-42EF-979A-0F47FA75D401}" destId="{A9F5D206-DFC0-49EE-846E-3B163752BA65}" srcOrd="1" destOrd="0" presId="urn:microsoft.com/office/officeart/2005/8/layout/hierarchy5"/>
    <dgm:cxn modelId="{241ABEA3-BF1C-4441-9218-9F1D65CBF3CA}" type="presParOf" srcId="{78CF2359-2CAC-4EB9-98FE-2A434D864672}" destId="{A97636F4-F712-44AD-9317-6A8D16F4744E}" srcOrd="4" destOrd="0" presId="urn:microsoft.com/office/officeart/2005/8/layout/hierarchy5"/>
    <dgm:cxn modelId="{2E24E130-3EEC-485D-851E-8DF14BB3BE7E}" type="presParOf" srcId="{A97636F4-F712-44AD-9317-6A8D16F4744E}" destId="{398B5B5C-577A-403E-B451-53DE16BF0267}" srcOrd="0" destOrd="0" presId="urn:microsoft.com/office/officeart/2005/8/layout/hierarchy5"/>
    <dgm:cxn modelId="{096A659A-1A1D-443F-A996-9516F0136CF6}" type="presParOf" srcId="{78CF2359-2CAC-4EB9-98FE-2A434D864672}" destId="{F3B4CA0E-FDDF-46DB-8F6D-1D4AE90FDA96}" srcOrd="5" destOrd="0" presId="urn:microsoft.com/office/officeart/2005/8/layout/hierarchy5"/>
    <dgm:cxn modelId="{6AD2F0A3-DF65-4205-B7B1-F2BAABEDAA61}" type="presParOf" srcId="{F3B4CA0E-FDDF-46DB-8F6D-1D4AE90FDA96}" destId="{BC950AE2-225E-4690-BA8B-A3272FA536DE}" srcOrd="0" destOrd="0" presId="urn:microsoft.com/office/officeart/2005/8/layout/hierarchy5"/>
    <dgm:cxn modelId="{871DF6E5-067A-43D7-9C84-EECDA612EF92}" type="presParOf" srcId="{F3B4CA0E-FDDF-46DB-8F6D-1D4AE90FDA96}" destId="{C78FB46A-A24D-4FE5-A9A9-1939302CD7BE}" srcOrd="1" destOrd="0" presId="urn:microsoft.com/office/officeart/2005/8/layout/hierarchy5"/>
    <dgm:cxn modelId="{470A79D5-9C60-46DF-8FE0-1C89C5144E4C}" type="presParOf" srcId="{78CF2359-2CAC-4EB9-98FE-2A434D864672}" destId="{25300C5E-AEC7-40EA-85D8-6DADC7B8D54A}" srcOrd="6" destOrd="0" presId="urn:microsoft.com/office/officeart/2005/8/layout/hierarchy5"/>
    <dgm:cxn modelId="{07F719EC-5DD9-4EFE-9C16-344ABB6BD3DE}" type="presParOf" srcId="{25300C5E-AEC7-40EA-85D8-6DADC7B8D54A}" destId="{14276C8C-2700-457C-9E37-A9DE29B18174}" srcOrd="0" destOrd="0" presId="urn:microsoft.com/office/officeart/2005/8/layout/hierarchy5"/>
    <dgm:cxn modelId="{9C531DC6-925C-4F1F-849D-2F1E71996E0B}" type="presParOf" srcId="{78CF2359-2CAC-4EB9-98FE-2A434D864672}" destId="{00F698E9-E6C0-42AA-99B2-A7C120C62C93}" srcOrd="7" destOrd="0" presId="urn:microsoft.com/office/officeart/2005/8/layout/hierarchy5"/>
    <dgm:cxn modelId="{0553C0D9-2C99-4F7B-8929-961A25659064}" type="presParOf" srcId="{00F698E9-E6C0-42AA-99B2-A7C120C62C93}" destId="{4337F9E8-E22B-42B5-AD3D-C91C5A629E37}" srcOrd="0" destOrd="0" presId="urn:microsoft.com/office/officeart/2005/8/layout/hierarchy5"/>
    <dgm:cxn modelId="{F3026CC2-DC00-41DC-8A5E-AAE49E8DE713}" type="presParOf" srcId="{00F698E9-E6C0-42AA-99B2-A7C120C62C93}" destId="{10000CD8-5401-40E2-A45E-29A14BAF9990}" srcOrd="1" destOrd="0" presId="urn:microsoft.com/office/officeart/2005/8/layout/hierarchy5"/>
    <dgm:cxn modelId="{B430E07B-F272-4CA0-AD04-3318553F3D9C}" type="presParOf" srcId="{9B42C439-E342-4FB9-952C-3A22C246E4F5}" destId="{61F056F3-AAED-43B6-9FF7-B233418EBB34}" srcOrd="1" destOrd="0" presId="urn:microsoft.com/office/officeart/2005/8/layout/hierarchy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F760FC-B519-4B42-99CE-155CB8E99C55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2B3AD9F-29F7-493B-905F-495171324B85}">
      <dgm:prSet phldrT="[Текст]" custT="1"/>
      <dgm:spPr/>
      <dgm:t>
        <a:bodyPr/>
        <a:lstStyle/>
        <a:p>
          <a:r>
            <a:rPr lang="ru-RU" sz="2000" b="1" dirty="0" smtClean="0"/>
            <a:t>Формирование умения решать задачи определенного типа</a:t>
          </a:r>
          <a:endParaRPr lang="ru-RU" sz="2000" b="1" dirty="0"/>
        </a:p>
      </dgm:t>
    </dgm:pt>
    <dgm:pt modelId="{B69C9E63-8F46-45C1-8BFE-1881DC5882BE}" type="parTrans" cxnId="{BCABC22E-3C0D-4DFD-A054-329473E6B63B}">
      <dgm:prSet/>
      <dgm:spPr/>
      <dgm:t>
        <a:bodyPr/>
        <a:lstStyle/>
        <a:p>
          <a:endParaRPr lang="ru-RU"/>
        </a:p>
      </dgm:t>
    </dgm:pt>
    <dgm:pt modelId="{985320FE-A5BE-4DC5-8695-29B20E2D1D05}" type="sibTrans" cxnId="{BCABC22E-3C0D-4DFD-A054-329473E6B63B}">
      <dgm:prSet/>
      <dgm:spPr/>
      <dgm:t>
        <a:bodyPr/>
        <a:lstStyle/>
        <a:p>
          <a:endParaRPr lang="ru-RU"/>
        </a:p>
      </dgm:t>
    </dgm:pt>
    <dgm:pt modelId="{4361535F-EEF9-412A-BB6F-5352E433ECAA}">
      <dgm:prSet phldrT="[Текст]" custT="1"/>
      <dgm:spPr/>
      <dgm:t>
        <a:bodyPr/>
        <a:lstStyle/>
        <a:p>
          <a:r>
            <a:rPr lang="ru-RU" sz="1800" dirty="0" smtClean="0"/>
            <a:t>На разностное сравнение, на  приведение к единице и т.д.</a:t>
          </a:r>
          <a:endParaRPr lang="ru-RU" sz="1800" dirty="0"/>
        </a:p>
      </dgm:t>
    </dgm:pt>
    <dgm:pt modelId="{F94F4A28-9217-4C06-8F2C-6215133216FD}" type="parTrans" cxnId="{2FE27FCF-6D30-4671-BF7C-C52E299E7572}">
      <dgm:prSet/>
      <dgm:spPr/>
      <dgm:t>
        <a:bodyPr/>
        <a:lstStyle/>
        <a:p>
          <a:endParaRPr lang="ru-RU"/>
        </a:p>
      </dgm:t>
    </dgm:pt>
    <dgm:pt modelId="{3E3966F1-565B-42A5-9E70-4828155ACB71}" type="sibTrans" cxnId="{2FE27FCF-6D30-4671-BF7C-C52E299E7572}">
      <dgm:prSet/>
      <dgm:spPr/>
      <dgm:t>
        <a:bodyPr/>
        <a:lstStyle/>
        <a:p>
          <a:endParaRPr lang="ru-RU"/>
        </a:p>
      </dgm:t>
    </dgm:pt>
    <dgm:pt modelId="{91B2ACBE-BD31-4AD3-931C-703A95F66317}">
      <dgm:prSet phldrT="[Текст]"/>
      <dgm:spPr/>
      <dgm:t>
        <a:bodyPr/>
        <a:lstStyle/>
        <a:p>
          <a:r>
            <a:rPr lang="ru-RU" b="1" dirty="0" smtClean="0"/>
            <a:t>Применение анализа текстовых задач( задача разбирается синтетическим или аналитическим способом )</a:t>
          </a:r>
          <a:endParaRPr lang="ru-RU" b="1" dirty="0"/>
        </a:p>
      </dgm:t>
    </dgm:pt>
    <dgm:pt modelId="{C04A988C-1DF8-49EE-B2FF-802CEEE8E758}" type="parTrans" cxnId="{311986A7-630D-408F-A9BF-23509BC84CE4}">
      <dgm:prSet/>
      <dgm:spPr/>
      <dgm:t>
        <a:bodyPr/>
        <a:lstStyle/>
        <a:p>
          <a:endParaRPr lang="ru-RU"/>
        </a:p>
      </dgm:t>
    </dgm:pt>
    <dgm:pt modelId="{F2152FAA-0361-4174-A91B-F25FC36E3E95}" type="sibTrans" cxnId="{311986A7-630D-408F-A9BF-23509BC84CE4}">
      <dgm:prSet/>
      <dgm:spPr/>
      <dgm:t>
        <a:bodyPr/>
        <a:lstStyle/>
        <a:p>
          <a:endParaRPr lang="ru-RU"/>
        </a:p>
      </dgm:t>
    </dgm:pt>
    <dgm:pt modelId="{F0577C27-9781-47CE-9C31-967CB441E1EA}">
      <dgm:prSet phldrT="[Текст]"/>
      <dgm:spPr/>
      <dgm:t>
        <a:bodyPr/>
        <a:lstStyle/>
        <a:p>
          <a:r>
            <a:rPr lang="ru-RU" dirty="0" smtClean="0"/>
            <a:t>От данных к цели </a:t>
          </a:r>
          <a:endParaRPr lang="ru-RU" dirty="0"/>
        </a:p>
      </dgm:t>
    </dgm:pt>
    <dgm:pt modelId="{3DA97A60-FA69-4781-88A0-CFBACFF1D4E3}" type="parTrans" cxnId="{7D2145E7-9DE4-43D2-A28D-2A0B590405E8}">
      <dgm:prSet/>
      <dgm:spPr/>
      <dgm:t>
        <a:bodyPr/>
        <a:lstStyle/>
        <a:p>
          <a:endParaRPr lang="ru-RU"/>
        </a:p>
      </dgm:t>
    </dgm:pt>
    <dgm:pt modelId="{2111305F-DE57-447F-8B38-F509E777CEAC}" type="sibTrans" cxnId="{7D2145E7-9DE4-43D2-A28D-2A0B590405E8}">
      <dgm:prSet/>
      <dgm:spPr/>
      <dgm:t>
        <a:bodyPr/>
        <a:lstStyle/>
        <a:p>
          <a:endParaRPr lang="ru-RU"/>
        </a:p>
      </dgm:t>
    </dgm:pt>
    <dgm:pt modelId="{CF16BC9C-B79F-4662-B79B-6B2D50B1CB85}">
      <dgm:prSet phldrT="[Текст]" custT="1"/>
      <dgm:spPr/>
      <dgm:t>
        <a:bodyPr/>
        <a:lstStyle/>
        <a:p>
          <a:r>
            <a:rPr lang="ru-RU" sz="2800" b="1" dirty="0" smtClean="0"/>
            <a:t>Метод решения учебных задач</a:t>
          </a:r>
          <a:endParaRPr lang="ru-RU" sz="2800" b="1" dirty="0"/>
        </a:p>
      </dgm:t>
    </dgm:pt>
    <dgm:pt modelId="{C517C6DD-1AF7-4AA0-B3EF-666400000AFE}" type="parTrans" cxnId="{B2F4CBD4-187C-4C99-9C05-2A5A94F2B35D}">
      <dgm:prSet/>
      <dgm:spPr/>
      <dgm:t>
        <a:bodyPr/>
        <a:lstStyle/>
        <a:p>
          <a:endParaRPr lang="ru-RU"/>
        </a:p>
      </dgm:t>
    </dgm:pt>
    <dgm:pt modelId="{4C0C6AB4-D6F5-4874-939A-97008DFBC9F8}" type="sibTrans" cxnId="{B2F4CBD4-187C-4C99-9C05-2A5A94F2B35D}">
      <dgm:prSet/>
      <dgm:spPr/>
      <dgm:t>
        <a:bodyPr/>
        <a:lstStyle/>
        <a:p>
          <a:endParaRPr lang="ru-RU"/>
        </a:p>
      </dgm:t>
    </dgm:pt>
    <dgm:pt modelId="{A6373F00-53C7-4E18-9A67-5DC77FA20A8F}">
      <dgm:prSet phldrT="[Текст]"/>
      <dgm:spPr/>
      <dgm:t>
        <a:bodyPr/>
        <a:lstStyle/>
        <a:p>
          <a:r>
            <a:rPr lang="ru-RU" dirty="0" smtClean="0"/>
            <a:t>От цели к данным</a:t>
          </a:r>
          <a:endParaRPr lang="ru-RU" dirty="0"/>
        </a:p>
      </dgm:t>
    </dgm:pt>
    <dgm:pt modelId="{4456B935-90D2-4FD7-850E-96C9414AAB0B}" type="parTrans" cxnId="{1FB93F63-A360-46F2-BF73-98D69A3E1866}">
      <dgm:prSet/>
      <dgm:spPr/>
      <dgm:t>
        <a:bodyPr/>
        <a:lstStyle/>
        <a:p>
          <a:endParaRPr lang="ru-RU"/>
        </a:p>
      </dgm:t>
    </dgm:pt>
    <dgm:pt modelId="{82200FE6-B90B-492C-BF8C-12255579D9FC}" type="sibTrans" cxnId="{1FB93F63-A360-46F2-BF73-98D69A3E1866}">
      <dgm:prSet/>
      <dgm:spPr/>
      <dgm:t>
        <a:bodyPr/>
        <a:lstStyle/>
        <a:p>
          <a:endParaRPr lang="ru-RU"/>
        </a:p>
      </dgm:t>
    </dgm:pt>
    <dgm:pt modelId="{824B0EAC-6039-43FF-A871-DDA27BA47BB1}" type="pres">
      <dgm:prSet presAssocID="{0DF760FC-B519-4B42-99CE-155CB8E99C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EB5EF3-C09A-4594-9445-66474FFF0FCF}" type="pres">
      <dgm:prSet presAssocID="{C2B3AD9F-29F7-493B-905F-495171324B85}" presName="circle1" presStyleLbl="node1" presStyleIdx="0" presStyleCnt="3"/>
      <dgm:spPr/>
    </dgm:pt>
    <dgm:pt modelId="{FEAD0618-8BE0-465D-8268-6F3E580B3B24}" type="pres">
      <dgm:prSet presAssocID="{C2B3AD9F-29F7-493B-905F-495171324B85}" presName="space" presStyleCnt="0"/>
      <dgm:spPr/>
    </dgm:pt>
    <dgm:pt modelId="{FF84DD0B-285E-42E5-A209-3D949275050C}" type="pres">
      <dgm:prSet presAssocID="{C2B3AD9F-29F7-493B-905F-495171324B85}" presName="rect1" presStyleLbl="alignAcc1" presStyleIdx="0" presStyleCnt="3"/>
      <dgm:spPr/>
      <dgm:t>
        <a:bodyPr/>
        <a:lstStyle/>
        <a:p>
          <a:endParaRPr lang="ru-RU"/>
        </a:p>
      </dgm:t>
    </dgm:pt>
    <dgm:pt modelId="{7162C439-3C61-4F77-8AEC-AD8747E59B09}" type="pres">
      <dgm:prSet presAssocID="{91B2ACBE-BD31-4AD3-931C-703A95F66317}" presName="vertSpace2" presStyleLbl="node1" presStyleIdx="0" presStyleCnt="3"/>
      <dgm:spPr/>
    </dgm:pt>
    <dgm:pt modelId="{57D0F20B-C814-4AD6-BA7C-8CD164EB5581}" type="pres">
      <dgm:prSet presAssocID="{91B2ACBE-BD31-4AD3-931C-703A95F66317}" presName="circle2" presStyleLbl="node1" presStyleIdx="1" presStyleCnt="3"/>
      <dgm:spPr/>
    </dgm:pt>
    <dgm:pt modelId="{CEDFB785-0C6B-4593-8FFB-9E1E48CD816F}" type="pres">
      <dgm:prSet presAssocID="{91B2ACBE-BD31-4AD3-931C-703A95F66317}" presName="rect2" presStyleLbl="alignAcc1" presStyleIdx="1" presStyleCnt="3"/>
      <dgm:spPr/>
      <dgm:t>
        <a:bodyPr/>
        <a:lstStyle/>
        <a:p>
          <a:endParaRPr lang="ru-RU"/>
        </a:p>
      </dgm:t>
    </dgm:pt>
    <dgm:pt modelId="{07E990CE-49D6-4968-BF1E-880DFDB999BB}" type="pres">
      <dgm:prSet presAssocID="{CF16BC9C-B79F-4662-B79B-6B2D50B1CB85}" presName="vertSpace3" presStyleLbl="node1" presStyleIdx="1" presStyleCnt="3"/>
      <dgm:spPr/>
    </dgm:pt>
    <dgm:pt modelId="{BFBDA9DE-16B0-498D-A15B-340DBACE94BF}" type="pres">
      <dgm:prSet presAssocID="{CF16BC9C-B79F-4662-B79B-6B2D50B1CB85}" presName="circle3" presStyleLbl="node1" presStyleIdx="2" presStyleCnt="3"/>
      <dgm:spPr/>
    </dgm:pt>
    <dgm:pt modelId="{52680176-8E2C-4A67-888A-89441050FA87}" type="pres">
      <dgm:prSet presAssocID="{CF16BC9C-B79F-4662-B79B-6B2D50B1CB85}" presName="rect3" presStyleLbl="alignAcc1" presStyleIdx="2" presStyleCnt="3"/>
      <dgm:spPr/>
      <dgm:t>
        <a:bodyPr/>
        <a:lstStyle/>
        <a:p>
          <a:endParaRPr lang="ru-RU"/>
        </a:p>
      </dgm:t>
    </dgm:pt>
    <dgm:pt modelId="{65420228-BE4F-42FD-B92C-9DCDCA5250CC}" type="pres">
      <dgm:prSet presAssocID="{C2B3AD9F-29F7-493B-905F-495171324B85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30D3B-1903-4A26-A582-95B5977BC49E}" type="pres">
      <dgm:prSet presAssocID="{C2B3AD9F-29F7-493B-905F-495171324B85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7E69F-19DA-4AC0-B6DB-EB73EBD6CF2A}" type="pres">
      <dgm:prSet presAssocID="{91B2ACBE-BD31-4AD3-931C-703A95F66317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521B3-C68C-4814-92DC-9E66C9E20430}" type="pres">
      <dgm:prSet presAssocID="{91B2ACBE-BD31-4AD3-931C-703A95F66317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5C176-8699-440D-BE5B-C412C99CF044}" type="pres">
      <dgm:prSet presAssocID="{CF16BC9C-B79F-4662-B79B-6B2D50B1CB8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348B5-13D9-48D8-889F-F97192F7EDDC}" type="pres">
      <dgm:prSet presAssocID="{CF16BC9C-B79F-4662-B79B-6B2D50B1CB8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B93F63-A360-46F2-BF73-98D69A3E1866}" srcId="{91B2ACBE-BD31-4AD3-931C-703A95F66317}" destId="{A6373F00-53C7-4E18-9A67-5DC77FA20A8F}" srcOrd="1" destOrd="0" parTransId="{4456B935-90D2-4FD7-850E-96C9414AAB0B}" sibTransId="{82200FE6-B90B-492C-BF8C-12255579D9FC}"/>
    <dgm:cxn modelId="{E527CB82-6E1E-42EE-AB89-45B59C5DDF86}" type="presOf" srcId="{F0577C27-9781-47CE-9C31-967CB441E1EA}" destId="{88E521B3-C68C-4814-92DC-9E66C9E20430}" srcOrd="0" destOrd="0" presId="urn:microsoft.com/office/officeart/2005/8/layout/target3"/>
    <dgm:cxn modelId="{B2F4CBD4-187C-4C99-9C05-2A5A94F2B35D}" srcId="{0DF760FC-B519-4B42-99CE-155CB8E99C55}" destId="{CF16BC9C-B79F-4662-B79B-6B2D50B1CB85}" srcOrd="2" destOrd="0" parTransId="{C517C6DD-1AF7-4AA0-B3EF-666400000AFE}" sibTransId="{4C0C6AB4-D6F5-4874-939A-97008DFBC9F8}"/>
    <dgm:cxn modelId="{2DE7E5B8-2BF1-424C-A150-67696A204ABB}" type="presOf" srcId="{91B2ACBE-BD31-4AD3-931C-703A95F66317}" destId="{CEDFB785-0C6B-4593-8FFB-9E1E48CD816F}" srcOrd="0" destOrd="0" presId="urn:microsoft.com/office/officeart/2005/8/layout/target3"/>
    <dgm:cxn modelId="{C87F2285-122D-4C3D-94B0-37C47DAE2106}" type="presOf" srcId="{91B2ACBE-BD31-4AD3-931C-703A95F66317}" destId="{09F7E69F-19DA-4AC0-B6DB-EB73EBD6CF2A}" srcOrd="1" destOrd="0" presId="urn:microsoft.com/office/officeart/2005/8/layout/target3"/>
    <dgm:cxn modelId="{57891934-BA09-4B86-949D-CB8B938868CA}" type="presOf" srcId="{CF16BC9C-B79F-4662-B79B-6B2D50B1CB85}" destId="{52680176-8E2C-4A67-888A-89441050FA87}" srcOrd="0" destOrd="0" presId="urn:microsoft.com/office/officeart/2005/8/layout/target3"/>
    <dgm:cxn modelId="{30BDFC0E-32AF-4F84-8F50-CD19A1F35E72}" type="presOf" srcId="{4361535F-EEF9-412A-BB6F-5352E433ECAA}" destId="{6BD30D3B-1903-4A26-A582-95B5977BC49E}" srcOrd="0" destOrd="0" presId="urn:microsoft.com/office/officeart/2005/8/layout/target3"/>
    <dgm:cxn modelId="{A61A0EA1-98B2-4178-AE70-7473AFEE77FE}" type="presOf" srcId="{CF16BC9C-B79F-4662-B79B-6B2D50B1CB85}" destId="{2F05C176-8699-440D-BE5B-C412C99CF044}" srcOrd="1" destOrd="0" presId="urn:microsoft.com/office/officeart/2005/8/layout/target3"/>
    <dgm:cxn modelId="{CB7399E3-A1BF-4BCD-9A2F-E6C353AE1C99}" type="presOf" srcId="{C2B3AD9F-29F7-493B-905F-495171324B85}" destId="{65420228-BE4F-42FD-B92C-9DCDCA5250CC}" srcOrd="1" destOrd="0" presId="urn:microsoft.com/office/officeart/2005/8/layout/target3"/>
    <dgm:cxn modelId="{2FE27FCF-6D30-4671-BF7C-C52E299E7572}" srcId="{C2B3AD9F-29F7-493B-905F-495171324B85}" destId="{4361535F-EEF9-412A-BB6F-5352E433ECAA}" srcOrd="0" destOrd="0" parTransId="{F94F4A28-9217-4C06-8F2C-6215133216FD}" sibTransId="{3E3966F1-565B-42A5-9E70-4828155ACB71}"/>
    <dgm:cxn modelId="{7D2145E7-9DE4-43D2-A28D-2A0B590405E8}" srcId="{91B2ACBE-BD31-4AD3-931C-703A95F66317}" destId="{F0577C27-9781-47CE-9C31-967CB441E1EA}" srcOrd="0" destOrd="0" parTransId="{3DA97A60-FA69-4781-88A0-CFBACFF1D4E3}" sibTransId="{2111305F-DE57-447F-8B38-F509E777CEAC}"/>
    <dgm:cxn modelId="{BE31CAC9-C8FA-4EDB-9C0B-8FE473300179}" type="presOf" srcId="{C2B3AD9F-29F7-493B-905F-495171324B85}" destId="{FF84DD0B-285E-42E5-A209-3D949275050C}" srcOrd="0" destOrd="0" presId="urn:microsoft.com/office/officeart/2005/8/layout/target3"/>
    <dgm:cxn modelId="{311986A7-630D-408F-A9BF-23509BC84CE4}" srcId="{0DF760FC-B519-4B42-99CE-155CB8E99C55}" destId="{91B2ACBE-BD31-4AD3-931C-703A95F66317}" srcOrd="1" destOrd="0" parTransId="{C04A988C-1DF8-49EE-B2FF-802CEEE8E758}" sibTransId="{F2152FAA-0361-4174-A91B-F25FC36E3E95}"/>
    <dgm:cxn modelId="{BCABC22E-3C0D-4DFD-A054-329473E6B63B}" srcId="{0DF760FC-B519-4B42-99CE-155CB8E99C55}" destId="{C2B3AD9F-29F7-493B-905F-495171324B85}" srcOrd="0" destOrd="0" parTransId="{B69C9E63-8F46-45C1-8BFE-1881DC5882BE}" sibTransId="{985320FE-A5BE-4DC5-8695-29B20E2D1D05}"/>
    <dgm:cxn modelId="{70C412C3-8DCE-4C8F-A6AC-2894D4AD31E7}" type="presOf" srcId="{A6373F00-53C7-4E18-9A67-5DC77FA20A8F}" destId="{88E521B3-C68C-4814-92DC-9E66C9E20430}" srcOrd="0" destOrd="1" presId="urn:microsoft.com/office/officeart/2005/8/layout/target3"/>
    <dgm:cxn modelId="{206B8D7D-3247-4B36-A35E-54F0B491E0DE}" type="presOf" srcId="{0DF760FC-B519-4B42-99CE-155CB8E99C55}" destId="{824B0EAC-6039-43FF-A871-DDA27BA47BB1}" srcOrd="0" destOrd="0" presId="urn:microsoft.com/office/officeart/2005/8/layout/target3"/>
    <dgm:cxn modelId="{A2688BB4-0CED-426F-88D5-462880BC9B1E}" type="presParOf" srcId="{824B0EAC-6039-43FF-A871-DDA27BA47BB1}" destId="{AEEB5EF3-C09A-4594-9445-66474FFF0FCF}" srcOrd="0" destOrd="0" presId="urn:microsoft.com/office/officeart/2005/8/layout/target3"/>
    <dgm:cxn modelId="{01C4DB22-1745-42C5-BD57-D08861FD0A2B}" type="presParOf" srcId="{824B0EAC-6039-43FF-A871-DDA27BA47BB1}" destId="{FEAD0618-8BE0-465D-8268-6F3E580B3B24}" srcOrd="1" destOrd="0" presId="urn:microsoft.com/office/officeart/2005/8/layout/target3"/>
    <dgm:cxn modelId="{6645D924-6EBB-4BE5-B3FD-6EEDE55A98E3}" type="presParOf" srcId="{824B0EAC-6039-43FF-A871-DDA27BA47BB1}" destId="{FF84DD0B-285E-42E5-A209-3D949275050C}" srcOrd="2" destOrd="0" presId="urn:microsoft.com/office/officeart/2005/8/layout/target3"/>
    <dgm:cxn modelId="{C2C5D011-8795-4762-988A-EBADA01975C7}" type="presParOf" srcId="{824B0EAC-6039-43FF-A871-DDA27BA47BB1}" destId="{7162C439-3C61-4F77-8AEC-AD8747E59B09}" srcOrd="3" destOrd="0" presId="urn:microsoft.com/office/officeart/2005/8/layout/target3"/>
    <dgm:cxn modelId="{00C20B24-5D47-4131-AF0F-A2F142E11AD8}" type="presParOf" srcId="{824B0EAC-6039-43FF-A871-DDA27BA47BB1}" destId="{57D0F20B-C814-4AD6-BA7C-8CD164EB5581}" srcOrd="4" destOrd="0" presId="urn:microsoft.com/office/officeart/2005/8/layout/target3"/>
    <dgm:cxn modelId="{347DF9E5-83B9-4A52-A91A-ED6EF7EA03CF}" type="presParOf" srcId="{824B0EAC-6039-43FF-A871-DDA27BA47BB1}" destId="{CEDFB785-0C6B-4593-8FFB-9E1E48CD816F}" srcOrd="5" destOrd="0" presId="urn:microsoft.com/office/officeart/2005/8/layout/target3"/>
    <dgm:cxn modelId="{356030F2-6EFF-42B1-B3F7-AE068B44ECA6}" type="presParOf" srcId="{824B0EAC-6039-43FF-A871-DDA27BA47BB1}" destId="{07E990CE-49D6-4968-BF1E-880DFDB999BB}" srcOrd="6" destOrd="0" presId="urn:microsoft.com/office/officeart/2005/8/layout/target3"/>
    <dgm:cxn modelId="{5045243F-D7F8-4222-932B-88BAF96F2E97}" type="presParOf" srcId="{824B0EAC-6039-43FF-A871-DDA27BA47BB1}" destId="{BFBDA9DE-16B0-498D-A15B-340DBACE94BF}" srcOrd="7" destOrd="0" presId="urn:microsoft.com/office/officeart/2005/8/layout/target3"/>
    <dgm:cxn modelId="{6D872406-A441-43F5-A969-3D5DBFFC080A}" type="presParOf" srcId="{824B0EAC-6039-43FF-A871-DDA27BA47BB1}" destId="{52680176-8E2C-4A67-888A-89441050FA87}" srcOrd="8" destOrd="0" presId="urn:microsoft.com/office/officeart/2005/8/layout/target3"/>
    <dgm:cxn modelId="{4F2371F7-A866-4157-94CC-1D16F06AF7A3}" type="presParOf" srcId="{824B0EAC-6039-43FF-A871-DDA27BA47BB1}" destId="{65420228-BE4F-42FD-B92C-9DCDCA5250CC}" srcOrd="9" destOrd="0" presId="urn:microsoft.com/office/officeart/2005/8/layout/target3"/>
    <dgm:cxn modelId="{C4B46834-C990-4D47-A8C4-BFB70B8D1C36}" type="presParOf" srcId="{824B0EAC-6039-43FF-A871-DDA27BA47BB1}" destId="{6BD30D3B-1903-4A26-A582-95B5977BC49E}" srcOrd="10" destOrd="0" presId="urn:microsoft.com/office/officeart/2005/8/layout/target3"/>
    <dgm:cxn modelId="{E0F0FA35-7954-4251-92D6-A8410280F92B}" type="presParOf" srcId="{824B0EAC-6039-43FF-A871-DDA27BA47BB1}" destId="{09F7E69F-19DA-4AC0-B6DB-EB73EBD6CF2A}" srcOrd="11" destOrd="0" presId="urn:microsoft.com/office/officeart/2005/8/layout/target3"/>
    <dgm:cxn modelId="{D6F0925A-5EFF-4015-9BC4-B4EC50501593}" type="presParOf" srcId="{824B0EAC-6039-43FF-A871-DDA27BA47BB1}" destId="{88E521B3-C68C-4814-92DC-9E66C9E20430}" srcOrd="12" destOrd="0" presId="urn:microsoft.com/office/officeart/2005/8/layout/target3"/>
    <dgm:cxn modelId="{9361D974-7210-4210-8C90-385E6BB61EE4}" type="presParOf" srcId="{824B0EAC-6039-43FF-A871-DDA27BA47BB1}" destId="{2F05C176-8699-440D-BE5B-C412C99CF044}" srcOrd="13" destOrd="0" presId="urn:microsoft.com/office/officeart/2005/8/layout/target3"/>
    <dgm:cxn modelId="{4C3945AB-C691-4793-9390-AC53FFA8B316}" type="presParOf" srcId="{824B0EAC-6039-43FF-A871-DDA27BA47BB1}" destId="{796348B5-13D9-48D8-889F-F97192F7EDDC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036DA4-46CB-4790-B0DF-495566D034A3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179E78B-CB9F-4E6F-BAED-F2204448AA9D}">
      <dgm:prSet phldrT="[Текст]"/>
      <dgm:spPr/>
      <dgm:t>
        <a:bodyPr/>
        <a:lstStyle/>
        <a:p>
          <a:r>
            <a:rPr lang="ru-RU" dirty="0" smtClean="0"/>
            <a:t>Типы задач</a:t>
          </a:r>
          <a:endParaRPr lang="ru-RU" dirty="0"/>
        </a:p>
      </dgm:t>
    </dgm:pt>
    <dgm:pt modelId="{35EB20D4-D7F7-4C44-BB22-651D0F722165}" type="parTrans" cxnId="{BBECC0DE-56DC-4BF0-A5DC-CDFACAE54218}">
      <dgm:prSet/>
      <dgm:spPr/>
      <dgm:t>
        <a:bodyPr/>
        <a:lstStyle/>
        <a:p>
          <a:endParaRPr lang="ru-RU"/>
        </a:p>
      </dgm:t>
    </dgm:pt>
    <dgm:pt modelId="{01CA3897-7EAD-47E2-A7F7-673EC6C822D5}" type="sibTrans" cxnId="{BBECC0DE-56DC-4BF0-A5DC-CDFACAE54218}">
      <dgm:prSet/>
      <dgm:spPr/>
      <dgm:t>
        <a:bodyPr/>
        <a:lstStyle/>
        <a:p>
          <a:endParaRPr lang="ru-RU"/>
        </a:p>
      </dgm:t>
    </dgm:pt>
    <dgm:pt modelId="{096A9D18-F63F-4620-B293-88C170848024}">
      <dgm:prSet phldrT="[Текст]"/>
      <dgm:spPr/>
      <dgm:t>
        <a:bodyPr/>
        <a:lstStyle/>
        <a:p>
          <a:r>
            <a:rPr lang="ru-RU" dirty="0" smtClean="0"/>
            <a:t>На нахождение части или целого</a:t>
          </a:r>
        </a:p>
        <a:p>
          <a:endParaRPr lang="ru-RU" dirty="0"/>
        </a:p>
      </dgm:t>
    </dgm:pt>
    <dgm:pt modelId="{DD6E49EB-BC5B-4F25-A505-E71AA3AA2D80}" type="parTrans" cxnId="{2D94458B-0A70-4EAB-98E1-EA253B26EF22}">
      <dgm:prSet/>
      <dgm:spPr/>
      <dgm:t>
        <a:bodyPr/>
        <a:lstStyle/>
        <a:p>
          <a:endParaRPr lang="ru-RU"/>
        </a:p>
      </dgm:t>
    </dgm:pt>
    <dgm:pt modelId="{D456B064-4753-4A2D-963D-D0B94247BDE1}" type="sibTrans" cxnId="{2D94458B-0A70-4EAB-98E1-EA253B26EF22}">
      <dgm:prSet/>
      <dgm:spPr/>
      <dgm:t>
        <a:bodyPr/>
        <a:lstStyle/>
        <a:p>
          <a:endParaRPr lang="ru-RU"/>
        </a:p>
      </dgm:t>
    </dgm:pt>
    <dgm:pt modelId="{9BB995FA-0EED-421F-AAC1-B39F3DE2D107}">
      <dgm:prSet phldrT="[Текст]"/>
      <dgm:spPr/>
      <dgm:t>
        <a:bodyPr/>
        <a:lstStyle/>
        <a:p>
          <a:r>
            <a:rPr lang="ru-RU" dirty="0" smtClean="0"/>
            <a:t>На сравнение</a:t>
          </a:r>
          <a:endParaRPr lang="ru-RU" dirty="0"/>
        </a:p>
      </dgm:t>
    </dgm:pt>
    <dgm:pt modelId="{8E6AFC0A-213F-486C-9DD3-BD6F1453D1C8}" type="parTrans" cxnId="{3B9E62AE-7C69-4C6A-9EE4-B7238AE0538A}">
      <dgm:prSet/>
      <dgm:spPr/>
      <dgm:t>
        <a:bodyPr/>
        <a:lstStyle/>
        <a:p>
          <a:endParaRPr lang="ru-RU"/>
        </a:p>
      </dgm:t>
    </dgm:pt>
    <dgm:pt modelId="{6B5A2AF3-0417-4E09-A134-811252111DC0}" type="sibTrans" cxnId="{3B9E62AE-7C69-4C6A-9EE4-B7238AE0538A}">
      <dgm:prSet/>
      <dgm:spPr/>
      <dgm:t>
        <a:bodyPr/>
        <a:lstStyle/>
        <a:p>
          <a:endParaRPr lang="ru-RU"/>
        </a:p>
      </dgm:t>
    </dgm:pt>
    <dgm:pt modelId="{2D14A34B-DBFE-4186-B2ED-6984F3388612}">
      <dgm:prSet phldrT="[Текст]"/>
      <dgm:spPr/>
      <dgm:t>
        <a:bodyPr/>
        <a:lstStyle/>
        <a:p>
          <a:r>
            <a:rPr lang="ru-RU" dirty="0" smtClean="0"/>
            <a:t>На нахождение площади</a:t>
          </a:r>
          <a:endParaRPr lang="ru-RU" dirty="0"/>
        </a:p>
      </dgm:t>
    </dgm:pt>
    <dgm:pt modelId="{FAEB20B0-882A-4687-8B36-366272FA3A0D}" type="parTrans" cxnId="{956B5E38-1825-4A65-8C25-257AB2A831EC}">
      <dgm:prSet/>
      <dgm:spPr/>
      <dgm:t>
        <a:bodyPr/>
        <a:lstStyle/>
        <a:p>
          <a:endParaRPr lang="ru-RU"/>
        </a:p>
      </dgm:t>
    </dgm:pt>
    <dgm:pt modelId="{78AFA987-9C25-4C68-A243-0FE14865EDB9}" type="sibTrans" cxnId="{956B5E38-1825-4A65-8C25-257AB2A831EC}">
      <dgm:prSet/>
      <dgm:spPr/>
      <dgm:t>
        <a:bodyPr/>
        <a:lstStyle/>
        <a:p>
          <a:endParaRPr lang="ru-RU"/>
        </a:p>
      </dgm:t>
    </dgm:pt>
    <dgm:pt modelId="{7D8D9498-87A2-4F5A-BE75-912F2A8C30A0}">
      <dgm:prSet/>
      <dgm:spPr/>
      <dgm:t>
        <a:bodyPr/>
        <a:lstStyle/>
        <a:p>
          <a:r>
            <a:rPr lang="ru-RU" dirty="0" smtClean="0"/>
            <a:t>На нахождение неизвестного по двум разностям</a:t>
          </a:r>
          <a:endParaRPr lang="ru-RU" dirty="0"/>
        </a:p>
      </dgm:t>
    </dgm:pt>
    <dgm:pt modelId="{71CFD6EB-CF32-4F33-9F0A-7DE49B56EAE5}" type="parTrans" cxnId="{0F63B321-6C14-4AD0-84D7-E7760B9B25A1}">
      <dgm:prSet/>
      <dgm:spPr/>
      <dgm:t>
        <a:bodyPr/>
        <a:lstStyle/>
        <a:p>
          <a:endParaRPr lang="ru-RU"/>
        </a:p>
      </dgm:t>
    </dgm:pt>
    <dgm:pt modelId="{06D3683C-165E-4229-8B6B-28CE06968787}" type="sibTrans" cxnId="{0F63B321-6C14-4AD0-84D7-E7760B9B25A1}">
      <dgm:prSet/>
      <dgm:spPr/>
      <dgm:t>
        <a:bodyPr/>
        <a:lstStyle/>
        <a:p>
          <a:endParaRPr lang="ru-RU"/>
        </a:p>
      </dgm:t>
    </dgm:pt>
    <dgm:pt modelId="{CD2467F5-AB85-4FD3-9D6D-084825682AE4}">
      <dgm:prSet/>
      <dgm:spPr/>
      <dgm:t>
        <a:bodyPr/>
        <a:lstStyle/>
        <a:p>
          <a:r>
            <a:rPr lang="ru-RU" dirty="0" smtClean="0"/>
            <a:t>На приведение к единице</a:t>
          </a:r>
          <a:endParaRPr lang="ru-RU" dirty="0"/>
        </a:p>
      </dgm:t>
    </dgm:pt>
    <dgm:pt modelId="{7367B1F6-C991-4444-8317-D81B726B99CF}" type="parTrans" cxnId="{C676B2CC-0E79-433A-9748-EC73937218E4}">
      <dgm:prSet/>
      <dgm:spPr/>
      <dgm:t>
        <a:bodyPr/>
        <a:lstStyle/>
        <a:p>
          <a:endParaRPr lang="ru-RU"/>
        </a:p>
      </dgm:t>
    </dgm:pt>
    <dgm:pt modelId="{A199B103-0A17-4212-B323-942B553EC903}" type="sibTrans" cxnId="{C676B2CC-0E79-433A-9748-EC73937218E4}">
      <dgm:prSet/>
      <dgm:spPr/>
      <dgm:t>
        <a:bodyPr/>
        <a:lstStyle/>
        <a:p>
          <a:endParaRPr lang="ru-RU"/>
        </a:p>
      </dgm:t>
    </dgm:pt>
    <dgm:pt modelId="{6891C668-205E-4A92-8D50-E3AA4D9C91DD}">
      <dgm:prSet/>
      <dgm:spPr/>
      <dgm:t>
        <a:bodyPr/>
        <a:lstStyle/>
        <a:p>
          <a:r>
            <a:rPr lang="ru-RU" dirty="0" smtClean="0"/>
            <a:t>Задачи, решающиеся по формуле</a:t>
          </a:r>
          <a:r>
            <a:rPr lang="en-US" dirty="0" smtClean="0"/>
            <a:t> </a:t>
          </a:r>
          <a:r>
            <a:rPr lang="ru-RU" dirty="0" smtClean="0"/>
            <a:t>произведения</a:t>
          </a:r>
        </a:p>
        <a:p>
          <a:r>
            <a:rPr lang="ru-RU" dirty="0" smtClean="0"/>
            <a:t>С=</a:t>
          </a:r>
          <a:r>
            <a:rPr lang="en-US" dirty="0" smtClean="0"/>
            <a:t>a*n</a:t>
          </a:r>
        </a:p>
        <a:p>
          <a:r>
            <a:rPr lang="en-US" dirty="0" smtClean="0"/>
            <a:t>A=v*t</a:t>
          </a:r>
        </a:p>
        <a:p>
          <a:r>
            <a:rPr lang="en-US" dirty="0" smtClean="0"/>
            <a:t>S=v*t</a:t>
          </a:r>
        </a:p>
        <a:p>
          <a:endParaRPr lang="ru-RU" dirty="0"/>
        </a:p>
      </dgm:t>
    </dgm:pt>
    <dgm:pt modelId="{0A737825-FFDB-4B94-BC32-337D2D42C8E2}" type="parTrans" cxnId="{A1E48F4A-A7C7-4120-8995-540DB546488D}">
      <dgm:prSet/>
      <dgm:spPr/>
      <dgm:t>
        <a:bodyPr/>
        <a:lstStyle/>
        <a:p>
          <a:endParaRPr lang="ru-RU"/>
        </a:p>
      </dgm:t>
    </dgm:pt>
    <dgm:pt modelId="{8F2239FE-D3F4-4D1D-B916-F465EBEAB6B7}" type="sibTrans" cxnId="{A1E48F4A-A7C7-4120-8995-540DB546488D}">
      <dgm:prSet/>
      <dgm:spPr/>
      <dgm:t>
        <a:bodyPr/>
        <a:lstStyle/>
        <a:p>
          <a:endParaRPr lang="ru-RU"/>
        </a:p>
      </dgm:t>
    </dgm:pt>
    <dgm:pt modelId="{4F64DF82-9CAF-4FF2-B00E-279EC8899CEC}" type="pres">
      <dgm:prSet presAssocID="{33036DA4-46CB-4790-B0DF-495566D034A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CAB66B-AB03-4088-ABEC-FED2A68A0DAE}" type="pres">
      <dgm:prSet presAssocID="{1179E78B-CB9F-4E6F-BAED-F2204448AA9D}" presName="roof" presStyleLbl="dkBgShp" presStyleIdx="0" presStyleCnt="2"/>
      <dgm:spPr/>
      <dgm:t>
        <a:bodyPr/>
        <a:lstStyle/>
        <a:p>
          <a:endParaRPr lang="ru-RU"/>
        </a:p>
      </dgm:t>
    </dgm:pt>
    <dgm:pt modelId="{16B5B7C4-0689-42A0-A8EC-2532D9D1BBE4}" type="pres">
      <dgm:prSet presAssocID="{1179E78B-CB9F-4E6F-BAED-F2204448AA9D}" presName="pillars" presStyleCnt="0"/>
      <dgm:spPr/>
    </dgm:pt>
    <dgm:pt modelId="{03999D15-18E8-4C5A-9A65-C44CB72EA926}" type="pres">
      <dgm:prSet presAssocID="{1179E78B-CB9F-4E6F-BAED-F2204448AA9D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4C8BF-3AC7-4FDA-B2FC-D4615B78AD25}" type="pres">
      <dgm:prSet presAssocID="{9BB995FA-0EED-421F-AAC1-B39F3DE2D107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5B4DB-8BAA-4159-AB50-4D85D013DF74}" type="pres">
      <dgm:prSet presAssocID="{2D14A34B-DBFE-4186-B2ED-6984F3388612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71C6F-CEA2-421F-9F65-150A41050E1A}" type="pres">
      <dgm:prSet presAssocID="{7D8D9498-87A2-4F5A-BE75-912F2A8C30A0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AF242-819F-4498-82BD-338FC3DA6599}" type="pres">
      <dgm:prSet presAssocID="{CD2467F5-AB85-4FD3-9D6D-084825682AE4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312CD-42F4-4A01-880B-C8BD99900FA8}" type="pres">
      <dgm:prSet presAssocID="{6891C668-205E-4A92-8D50-E3AA4D9C91DD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C4DB9-FE96-4A5E-B691-6805BE3288F8}" type="pres">
      <dgm:prSet presAssocID="{1179E78B-CB9F-4E6F-BAED-F2204448AA9D}" presName="base" presStyleLbl="dkBgShp" presStyleIdx="1" presStyleCnt="2"/>
      <dgm:spPr/>
    </dgm:pt>
  </dgm:ptLst>
  <dgm:cxnLst>
    <dgm:cxn modelId="{1133F982-9BAA-42CE-8A99-6C11BDE3656E}" type="presOf" srcId="{096A9D18-F63F-4620-B293-88C170848024}" destId="{03999D15-18E8-4C5A-9A65-C44CB72EA926}" srcOrd="0" destOrd="0" presId="urn:microsoft.com/office/officeart/2005/8/layout/hList3"/>
    <dgm:cxn modelId="{A1E48F4A-A7C7-4120-8995-540DB546488D}" srcId="{1179E78B-CB9F-4E6F-BAED-F2204448AA9D}" destId="{6891C668-205E-4A92-8D50-E3AA4D9C91DD}" srcOrd="5" destOrd="0" parTransId="{0A737825-FFDB-4B94-BC32-337D2D42C8E2}" sibTransId="{8F2239FE-D3F4-4D1D-B916-F465EBEAB6B7}"/>
    <dgm:cxn modelId="{1FE8B467-B9B7-4E9F-8FAA-41BCE85FE6C9}" type="presOf" srcId="{33036DA4-46CB-4790-B0DF-495566D034A3}" destId="{4F64DF82-9CAF-4FF2-B00E-279EC8899CEC}" srcOrd="0" destOrd="0" presId="urn:microsoft.com/office/officeart/2005/8/layout/hList3"/>
    <dgm:cxn modelId="{0F63B321-6C14-4AD0-84D7-E7760B9B25A1}" srcId="{1179E78B-CB9F-4E6F-BAED-F2204448AA9D}" destId="{7D8D9498-87A2-4F5A-BE75-912F2A8C30A0}" srcOrd="3" destOrd="0" parTransId="{71CFD6EB-CF32-4F33-9F0A-7DE49B56EAE5}" sibTransId="{06D3683C-165E-4229-8B6B-28CE06968787}"/>
    <dgm:cxn modelId="{51F5E942-F2AF-4020-9EE5-4B6459E68229}" type="presOf" srcId="{CD2467F5-AB85-4FD3-9D6D-084825682AE4}" destId="{508AF242-819F-4498-82BD-338FC3DA6599}" srcOrd="0" destOrd="0" presId="urn:microsoft.com/office/officeart/2005/8/layout/hList3"/>
    <dgm:cxn modelId="{5D414F7F-0B7B-4408-8302-5C8FBB999974}" type="presOf" srcId="{1179E78B-CB9F-4E6F-BAED-F2204448AA9D}" destId="{2ACAB66B-AB03-4088-ABEC-FED2A68A0DAE}" srcOrd="0" destOrd="0" presId="urn:microsoft.com/office/officeart/2005/8/layout/hList3"/>
    <dgm:cxn modelId="{3B9E62AE-7C69-4C6A-9EE4-B7238AE0538A}" srcId="{1179E78B-CB9F-4E6F-BAED-F2204448AA9D}" destId="{9BB995FA-0EED-421F-AAC1-B39F3DE2D107}" srcOrd="1" destOrd="0" parTransId="{8E6AFC0A-213F-486C-9DD3-BD6F1453D1C8}" sibTransId="{6B5A2AF3-0417-4E09-A134-811252111DC0}"/>
    <dgm:cxn modelId="{956B5E38-1825-4A65-8C25-257AB2A831EC}" srcId="{1179E78B-CB9F-4E6F-BAED-F2204448AA9D}" destId="{2D14A34B-DBFE-4186-B2ED-6984F3388612}" srcOrd="2" destOrd="0" parTransId="{FAEB20B0-882A-4687-8B36-366272FA3A0D}" sibTransId="{78AFA987-9C25-4C68-A243-0FE14865EDB9}"/>
    <dgm:cxn modelId="{0CD1C418-74CA-479B-98A1-0C8173B3ECA5}" type="presOf" srcId="{9BB995FA-0EED-421F-AAC1-B39F3DE2D107}" destId="{0154C8BF-3AC7-4FDA-B2FC-D4615B78AD25}" srcOrd="0" destOrd="0" presId="urn:microsoft.com/office/officeart/2005/8/layout/hList3"/>
    <dgm:cxn modelId="{BBECC0DE-56DC-4BF0-A5DC-CDFACAE54218}" srcId="{33036DA4-46CB-4790-B0DF-495566D034A3}" destId="{1179E78B-CB9F-4E6F-BAED-F2204448AA9D}" srcOrd="0" destOrd="0" parTransId="{35EB20D4-D7F7-4C44-BB22-651D0F722165}" sibTransId="{01CA3897-7EAD-47E2-A7F7-673EC6C822D5}"/>
    <dgm:cxn modelId="{5FF72483-6F88-45BE-B97A-ACCD77EE5525}" type="presOf" srcId="{7D8D9498-87A2-4F5A-BE75-912F2A8C30A0}" destId="{11F71C6F-CEA2-421F-9F65-150A41050E1A}" srcOrd="0" destOrd="0" presId="urn:microsoft.com/office/officeart/2005/8/layout/hList3"/>
    <dgm:cxn modelId="{F2763B0F-D5D0-46F1-B6A0-3E591A2359B9}" type="presOf" srcId="{2D14A34B-DBFE-4186-B2ED-6984F3388612}" destId="{2D75B4DB-8BAA-4159-AB50-4D85D013DF74}" srcOrd="0" destOrd="0" presId="urn:microsoft.com/office/officeart/2005/8/layout/hList3"/>
    <dgm:cxn modelId="{C676B2CC-0E79-433A-9748-EC73937218E4}" srcId="{1179E78B-CB9F-4E6F-BAED-F2204448AA9D}" destId="{CD2467F5-AB85-4FD3-9D6D-084825682AE4}" srcOrd="4" destOrd="0" parTransId="{7367B1F6-C991-4444-8317-D81B726B99CF}" sibTransId="{A199B103-0A17-4212-B323-942B553EC903}"/>
    <dgm:cxn modelId="{FDA052F0-4788-43DB-9B74-343C807443A9}" type="presOf" srcId="{6891C668-205E-4A92-8D50-E3AA4D9C91DD}" destId="{C90312CD-42F4-4A01-880B-C8BD99900FA8}" srcOrd="0" destOrd="0" presId="urn:microsoft.com/office/officeart/2005/8/layout/hList3"/>
    <dgm:cxn modelId="{2D94458B-0A70-4EAB-98E1-EA253B26EF22}" srcId="{1179E78B-CB9F-4E6F-BAED-F2204448AA9D}" destId="{096A9D18-F63F-4620-B293-88C170848024}" srcOrd="0" destOrd="0" parTransId="{DD6E49EB-BC5B-4F25-A505-E71AA3AA2D80}" sibTransId="{D456B064-4753-4A2D-963D-D0B94247BDE1}"/>
    <dgm:cxn modelId="{4AA9FB57-AB58-4EFC-89EF-A78ED1D17575}" type="presParOf" srcId="{4F64DF82-9CAF-4FF2-B00E-279EC8899CEC}" destId="{2ACAB66B-AB03-4088-ABEC-FED2A68A0DAE}" srcOrd="0" destOrd="0" presId="urn:microsoft.com/office/officeart/2005/8/layout/hList3"/>
    <dgm:cxn modelId="{45795B70-EA03-413C-BE2E-FF10479EFC41}" type="presParOf" srcId="{4F64DF82-9CAF-4FF2-B00E-279EC8899CEC}" destId="{16B5B7C4-0689-42A0-A8EC-2532D9D1BBE4}" srcOrd="1" destOrd="0" presId="urn:microsoft.com/office/officeart/2005/8/layout/hList3"/>
    <dgm:cxn modelId="{32ECC8A2-112C-4B26-9A5F-4B81E35C19FA}" type="presParOf" srcId="{16B5B7C4-0689-42A0-A8EC-2532D9D1BBE4}" destId="{03999D15-18E8-4C5A-9A65-C44CB72EA926}" srcOrd="0" destOrd="0" presId="urn:microsoft.com/office/officeart/2005/8/layout/hList3"/>
    <dgm:cxn modelId="{E7DEF24D-CBA8-43F2-8AAF-ED858DBE0214}" type="presParOf" srcId="{16B5B7C4-0689-42A0-A8EC-2532D9D1BBE4}" destId="{0154C8BF-3AC7-4FDA-B2FC-D4615B78AD25}" srcOrd="1" destOrd="0" presId="urn:microsoft.com/office/officeart/2005/8/layout/hList3"/>
    <dgm:cxn modelId="{642D6CA5-4B86-496D-A9C4-E77FE1BDD683}" type="presParOf" srcId="{16B5B7C4-0689-42A0-A8EC-2532D9D1BBE4}" destId="{2D75B4DB-8BAA-4159-AB50-4D85D013DF74}" srcOrd="2" destOrd="0" presId="urn:microsoft.com/office/officeart/2005/8/layout/hList3"/>
    <dgm:cxn modelId="{1E45D03D-3F8A-4D2C-97DC-611595C09205}" type="presParOf" srcId="{16B5B7C4-0689-42A0-A8EC-2532D9D1BBE4}" destId="{11F71C6F-CEA2-421F-9F65-150A41050E1A}" srcOrd="3" destOrd="0" presId="urn:microsoft.com/office/officeart/2005/8/layout/hList3"/>
    <dgm:cxn modelId="{8D91EC00-2DBA-412C-A534-1C3346615B39}" type="presParOf" srcId="{16B5B7C4-0689-42A0-A8EC-2532D9D1BBE4}" destId="{508AF242-819F-4498-82BD-338FC3DA6599}" srcOrd="4" destOrd="0" presId="urn:microsoft.com/office/officeart/2005/8/layout/hList3"/>
    <dgm:cxn modelId="{3ED66D88-65FE-4C54-876C-C77585EFE00E}" type="presParOf" srcId="{16B5B7C4-0689-42A0-A8EC-2532D9D1BBE4}" destId="{C90312CD-42F4-4A01-880B-C8BD99900FA8}" srcOrd="5" destOrd="0" presId="urn:microsoft.com/office/officeart/2005/8/layout/hList3"/>
    <dgm:cxn modelId="{EC419A0A-D476-4758-89E5-9B77F971BEC1}" type="presParOf" srcId="{4F64DF82-9CAF-4FF2-B00E-279EC8899CEC}" destId="{B46C4DB9-FE96-4A5E-B691-6805BE3288F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5A4DC5-44ED-44A0-954E-3007DE675C7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4D265F-FDB7-4772-9442-6587A9B16910}">
      <dgm:prSet phldrT="[Текст]"/>
      <dgm:spPr/>
      <dgm:t>
        <a:bodyPr/>
        <a:lstStyle/>
        <a:p>
          <a:r>
            <a:rPr lang="ru-RU" dirty="0" smtClean="0"/>
            <a:t>Алгебраический </a:t>
          </a:r>
          <a:endParaRPr lang="ru-RU" dirty="0"/>
        </a:p>
      </dgm:t>
    </dgm:pt>
    <dgm:pt modelId="{A77CF18E-1CCF-4878-8749-73C2997E0554}" type="parTrans" cxnId="{EB1256CB-33BE-4A95-AA42-9A8F7A979770}">
      <dgm:prSet/>
      <dgm:spPr/>
      <dgm:t>
        <a:bodyPr/>
        <a:lstStyle/>
        <a:p>
          <a:endParaRPr lang="ru-RU"/>
        </a:p>
      </dgm:t>
    </dgm:pt>
    <dgm:pt modelId="{F704AEF3-F77E-46A3-8F67-4EFC9E26534C}" type="sibTrans" cxnId="{EB1256CB-33BE-4A95-AA42-9A8F7A979770}">
      <dgm:prSet/>
      <dgm:spPr/>
      <dgm:t>
        <a:bodyPr/>
        <a:lstStyle/>
        <a:p>
          <a:endParaRPr lang="ru-RU"/>
        </a:p>
      </dgm:t>
    </dgm:pt>
    <dgm:pt modelId="{6B0C29C7-ED18-40B4-BD1B-C3E03C2A5579}">
      <dgm:prSet phldrT="[Текст]"/>
      <dgm:spPr/>
      <dgm:t>
        <a:bodyPr/>
        <a:lstStyle/>
        <a:p>
          <a:r>
            <a:rPr lang="ru-RU" dirty="0" smtClean="0"/>
            <a:t>Способ уравнений</a:t>
          </a:r>
          <a:endParaRPr lang="ru-RU" dirty="0"/>
        </a:p>
      </dgm:t>
    </dgm:pt>
    <dgm:pt modelId="{96D18E3D-8F91-4D6C-BEC6-696AB532AEE9}" type="parTrans" cxnId="{85B7A434-9818-4229-B7E3-BA2DDAFF8DD1}">
      <dgm:prSet/>
      <dgm:spPr/>
      <dgm:t>
        <a:bodyPr/>
        <a:lstStyle/>
        <a:p>
          <a:endParaRPr lang="ru-RU"/>
        </a:p>
      </dgm:t>
    </dgm:pt>
    <dgm:pt modelId="{67CEB26A-6A25-4E78-BB93-5194709663CF}" type="sibTrans" cxnId="{85B7A434-9818-4229-B7E3-BA2DDAFF8DD1}">
      <dgm:prSet/>
      <dgm:spPr/>
      <dgm:t>
        <a:bodyPr/>
        <a:lstStyle/>
        <a:p>
          <a:endParaRPr lang="ru-RU"/>
        </a:p>
      </dgm:t>
    </dgm:pt>
    <dgm:pt modelId="{CA97DD80-245C-49E9-96B1-923A8BF824AC}">
      <dgm:prSet phldrT="[Текст]"/>
      <dgm:spPr/>
      <dgm:t>
        <a:bodyPr/>
        <a:lstStyle/>
        <a:p>
          <a:r>
            <a:rPr lang="ru-RU" dirty="0" smtClean="0"/>
            <a:t>Арифметический</a:t>
          </a:r>
          <a:endParaRPr lang="ru-RU" dirty="0"/>
        </a:p>
      </dgm:t>
    </dgm:pt>
    <dgm:pt modelId="{1C49ED08-F7F0-48C8-8E15-72DD976C17DF}" type="parTrans" cxnId="{ACF74263-7618-4708-B4EA-20C87FA12BBC}">
      <dgm:prSet/>
      <dgm:spPr/>
      <dgm:t>
        <a:bodyPr/>
        <a:lstStyle/>
        <a:p>
          <a:endParaRPr lang="ru-RU"/>
        </a:p>
      </dgm:t>
    </dgm:pt>
    <dgm:pt modelId="{A338FFC7-8FDE-4404-8439-D25A723DA38F}" type="sibTrans" cxnId="{ACF74263-7618-4708-B4EA-20C87FA12BBC}">
      <dgm:prSet/>
      <dgm:spPr/>
      <dgm:t>
        <a:bodyPr/>
        <a:lstStyle/>
        <a:p>
          <a:endParaRPr lang="ru-RU"/>
        </a:p>
      </dgm:t>
    </dgm:pt>
    <dgm:pt modelId="{A27C3C03-BE6F-4935-B2B3-4A446C106877}">
      <dgm:prSet phldrT="[Текст]"/>
      <dgm:spPr/>
      <dgm:t>
        <a:bodyPr/>
        <a:lstStyle/>
        <a:p>
          <a:r>
            <a:rPr lang="ru-RU" dirty="0" smtClean="0"/>
            <a:t>По действиям</a:t>
          </a:r>
          <a:endParaRPr lang="ru-RU" dirty="0"/>
        </a:p>
      </dgm:t>
    </dgm:pt>
    <dgm:pt modelId="{980100EE-F420-4F4C-A1BA-F8FF474310BC}" type="parTrans" cxnId="{CCB5A511-3693-4FA5-8F45-67394FADC652}">
      <dgm:prSet/>
      <dgm:spPr/>
      <dgm:t>
        <a:bodyPr/>
        <a:lstStyle/>
        <a:p>
          <a:endParaRPr lang="ru-RU"/>
        </a:p>
      </dgm:t>
    </dgm:pt>
    <dgm:pt modelId="{12C778A9-3EF8-4F26-AB6E-EA3F4D9F92F9}" type="sibTrans" cxnId="{CCB5A511-3693-4FA5-8F45-67394FADC652}">
      <dgm:prSet/>
      <dgm:spPr/>
      <dgm:t>
        <a:bodyPr/>
        <a:lstStyle/>
        <a:p>
          <a:endParaRPr lang="ru-RU"/>
        </a:p>
      </dgm:t>
    </dgm:pt>
    <dgm:pt modelId="{FC7FDE45-DD39-4589-81CF-A947A783B719}">
      <dgm:prSet phldrT="[Текст]"/>
      <dgm:spPr/>
      <dgm:t>
        <a:bodyPr/>
        <a:lstStyle/>
        <a:p>
          <a:r>
            <a:rPr lang="ru-RU" dirty="0" smtClean="0"/>
            <a:t>Числовым выражением</a:t>
          </a:r>
          <a:endParaRPr lang="ru-RU" dirty="0"/>
        </a:p>
      </dgm:t>
    </dgm:pt>
    <dgm:pt modelId="{12710E8E-B1DE-4CFA-A82B-5D72284746B6}" type="parTrans" cxnId="{4F7A4597-0253-4BA7-902A-02FF3BA08E2B}">
      <dgm:prSet/>
      <dgm:spPr/>
      <dgm:t>
        <a:bodyPr/>
        <a:lstStyle/>
        <a:p>
          <a:endParaRPr lang="ru-RU"/>
        </a:p>
      </dgm:t>
    </dgm:pt>
    <dgm:pt modelId="{B5652635-250E-4314-9CE3-92241E97606A}" type="sibTrans" cxnId="{4F7A4597-0253-4BA7-902A-02FF3BA08E2B}">
      <dgm:prSet/>
      <dgm:spPr/>
      <dgm:t>
        <a:bodyPr/>
        <a:lstStyle/>
        <a:p>
          <a:endParaRPr lang="ru-RU"/>
        </a:p>
      </dgm:t>
    </dgm:pt>
    <dgm:pt modelId="{CEBF401F-223A-463F-8824-A30A246233E8}" type="pres">
      <dgm:prSet presAssocID="{F45A4DC5-44ED-44A0-954E-3007DE675C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037BEE7-3B82-4712-AF20-7550BC1D5F86}" type="pres">
      <dgm:prSet presAssocID="{5D4D265F-FDB7-4772-9442-6587A9B16910}" presName="root" presStyleCnt="0"/>
      <dgm:spPr/>
    </dgm:pt>
    <dgm:pt modelId="{C648F689-F946-4267-AAA1-6D546346382A}" type="pres">
      <dgm:prSet presAssocID="{5D4D265F-FDB7-4772-9442-6587A9B16910}" presName="rootComposite" presStyleCnt="0"/>
      <dgm:spPr/>
    </dgm:pt>
    <dgm:pt modelId="{38A8C3A8-9D64-4C2B-9706-2FE343D9227F}" type="pres">
      <dgm:prSet presAssocID="{5D4D265F-FDB7-4772-9442-6587A9B16910}" presName="rootText" presStyleLbl="node1" presStyleIdx="0" presStyleCnt="2"/>
      <dgm:spPr/>
      <dgm:t>
        <a:bodyPr/>
        <a:lstStyle/>
        <a:p>
          <a:endParaRPr lang="ru-RU"/>
        </a:p>
      </dgm:t>
    </dgm:pt>
    <dgm:pt modelId="{5A7B2634-7E4E-406B-AE0F-06A91F7ECB4C}" type="pres">
      <dgm:prSet presAssocID="{5D4D265F-FDB7-4772-9442-6587A9B16910}" presName="rootConnector" presStyleLbl="node1" presStyleIdx="0" presStyleCnt="2"/>
      <dgm:spPr/>
      <dgm:t>
        <a:bodyPr/>
        <a:lstStyle/>
        <a:p>
          <a:endParaRPr lang="ru-RU"/>
        </a:p>
      </dgm:t>
    </dgm:pt>
    <dgm:pt modelId="{8F5CCE4A-A1E2-44A3-8323-A784A8EB35F8}" type="pres">
      <dgm:prSet presAssocID="{5D4D265F-FDB7-4772-9442-6587A9B16910}" presName="childShape" presStyleCnt="0"/>
      <dgm:spPr/>
    </dgm:pt>
    <dgm:pt modelId="{52D12497-30CC-48D4-A6A8-79BF828CBF22}" type="pres">
      <dgm:prSet presAssocID="{96D18E3D-8F91-4D6C-BEC6-696AB532AEE9}" presName="Name13" presStyleLbl="parChTrans1D2" presStyleIdx="0" presStyleCnt="3"/>
      <dgm:spPr/>
      <dgm:t>
        <a:bodyPr/>
        <a:lstStyle/>
        <a:p>
          <a:endParaRPr lang="ru-RU"/>
        </a:p>
      </dgm:t>
    </dgm:pt>
    <dgm:pt modelId="{BB3B3BA3-E29C-41A9-970F-5F88EDBB55EE}" type="pres">
      <dgm:prSet presAssocID="{6B0C29C7-ED18-40B4-BD1B-C3E03C2A5579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D7518-7C56-47AC-8A2D-2B347131920A}" type="pres">
      <dgm:prSet presAssocID="{CA97DD80-245C-49E9-96B1-923A8BF824AC}" presName="root" presStyleCnt="0"/>
      <dgm:spPr/>
    </dgm:pt>
    <dgm:pt modelId="{D5CD5F54-73CA-42FD-BBB7-69989C7A9EFC}" type="pres">
      <dgm:prSet presAssocID="{CA97DD80-245C-49E9-96B1-923A8BF824AC}" presName="rootComposite" presStyleCnt="0"/>
      <dgm:spPr/>
    </dgm:pt>
    <dgm:pt modelId="{8D020ADB-670A-43B4-8CC4-AFC1906B065C}" type="pres">
      <dgm:prSet presAssocID="{CA97DD80-245C-49E9-96B1-923A8BF824AC}" presName="rootText" presStyleLbl="node1" presStyleIdx="1" presStyleCnt="2"/>
      <dgm:spPr/>
      <dgm:t>
        <a:bodyPr/>
        <a:lstStyle/>
        <a:p>
          <a:endParaRPr lang="ru-RU"/>
        </a:p>
      </dgm:t>
    </dgm:pt>
    <dgm:pt modelId="{9BA4C143-4F62-40EE-9879-9E51CE9263D2}" type="pres">
      <dgm:prSet presAssocID="{CA97DD80-245C-49E9-96B1-923A8BF824AC}" presName="rootConnector" presStyleLbl="node1" presStyleIdx="1" presStyleCnt="2"/>
      <dgm:spPr/>
      <dgm:t>
        <a:bodyPr/>
        <a:lstStyle/>
        <a:p>
          <a:endParaRPr lang="ru-RU"/>
        </a:p>
      </dgm:t>
    </dgm:pt>
    <dgm:pt modelId="{7C30319B-1A17-48C9-A019-CC32286EE5A0}" type="pres">
      <dgm:prSet presAssocID="{CA97DD80-245C-49E9-96B1-923A8BF824AC}" presName="childShape" presStyleCnt="0"/>
      <dgm:spPr/>
    </dgm:pt>
    <dgm:pt modelId="{696B56A3-D879-42F2-B31B-F2FFE75BBA0A}" type="pres">
      <dgm:prSet presAssocID="{980100EE-F420-4F4C-A1BA-F8FF474310BC}" presName="Name13" presStyleLbl="parChTrans1D2" presStyleIdx="1" presStyleCnt="3"/>
      <dgm:spPr/>
      <dgm:t>
        <a:bodyPr/>
        <a:lstStyle/>
        <a:p>
          <a:endParaRPr lang="ru-RU"/>
        </a:p>
      </dgm:t>
    </dgm:pt>
    <dgm:pt modelId="{E4E174D9-619A-4ECE-8E9F-65132022D5C6}" type="pres">
      <dgm:prSet presAssocID="{A27C3C03-BE6F-4935-B2B3-4A446C106877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29B9A-7E03-499B-B85E-D06DCA35DD11}" type="pres">
      <dgm:prSet presAssocID="{12710E8E-B1DE-4CFA-A82B-5D72284746B6}" presName="Name13" presStyleLbl="parChTrans1D2" presStyleIdx="2" presStyleCnt="3"/>
      <dgm:spPr/>
      <dgm:t>
        <a:bodyPr/>
        <a:lstStyle/>
        <a:p>
          <a:endParaRPr lang="ru-RU"/>
        </a:p>
      </dgm:t>
    </dgm:pt>
    <dgm:pt modelId="{88E28888-6C18-4301-8986-E2551B8F47D1}" type="pres">
      <dgm:prSet presAssocID="{FC7FDE45-DD39-4589-81CF-A947A783B719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FB5F86-7198-4295-B8B4-B31852B04F65}" type="presOf" srcId="{6B0C29C7-ED18-40B4-BD1B-C3E03C2A5579}" destId="{BB3B3BA3-E29C-41A9-970F-5F88EDBB55EE}" srcOrd="0" destOrd="0" presId="urn:microsoft.com/office/officeart/2005/8/layout/hierarchy3"/>
    <dgm:cxn modelId="{ACF74263-7618-4708-B4EA-20C87FA12BBC}" srcId="{F45A4DC5-44ED-44A0-954E-3007DE675C75}" destId="{CA97DD80-245C-49E9-96B1-923A8BF824AC}" srcOrd="1" destOrd="0" parTransId="{1C49ED08-F7F0-48C8-8E15-72DD976C17DF}" sibTransId="{A338FFC7-8FDE-4404-8439-D25A723DA38F}"/>
    <dgm:cxn modelId="{952EED7C-46EE-495F-AF6E-33B15EC82D0F}" type="presOf" srcId="{CA97DD80-245C-49E9-96B1-923A8BF824AC}" destId="{8D020ADB-670A-43B4-8CC4-AFC1906B065C}" srcOrd="0" destOrd="0" presId="urn:microsoft.com/office/officeart/2005/8/layout/hierarchy3"/>
    <dgm:cxn modelId="{D6E1841C-4D43-46C9-9D6F-82EBA35589DE}" type="presOf" srcId="{A27C3C03-BE6F-4935-B2B3-4A446C106877}" destId="{E4E174D9-619A-4ECE-8E9F-65132022D5C6}" srcOrd="0" destOrd="0" presId="urn:microsoft.com/office/officeart/2005/8/layout/hierarchy3"/>
    <dgm:cxn modelId="{44A22237-5A5A-4247-A181-008071E6989D}" type="presOf" srcId="{CA97DD80-245C-49E9-96B1-923A8BF824AC}" destId="{9BA4C143-4F62-40EE-9879-9E51CE9263D2}" srcOrd="1" destOrd="0" presId="urn:microsoft.com/office/officeart/2005/8/layout/hierarchy3"/>
    <dgm:cxn modelId="{E5DE63DB-D76C-4487-874D-C0ECD3855174}" type="presOf" srcId="{F45A4DC5-44ED-44A0-954E-3007DE675C75}" destId="{CEBF401F-223A-463F-8824-A30A246233E8}" srcOrd="0" destOrd="0" presId="urn:microsoft.com/office/officeart/2005/8/layout/hierarchy3"/>
    <dgm:cxn modelId="{85B7A434-9818-4229-B7E3-BA2DDAFF8DD1}" srcId="{5D4D265F-FDB7-4772-9442-6587A9B16910}" destId="{6B0C29C7-ED18-40B4-BD1B-C3E03C2A5579}" srcOrd="0" destOrd="0" parTransId="{96D18E3D-8F91-4D6C-BEC6-696AB532AEE9}" sibTransId="{67CEB26A-6A25-4E78-BB93-5194709663CF}"/>
    <dgm:cxn modelId="{EB1256CB-33BE-4A95-AA42-9A8F7A979770}" srcId="{F45A4DC5-44ED-44A0-954E-3007DE675C75}" destId="{5D4D265F-FDB7-4772-9442-6587A9B16910}" srcOrd="0" destOrd="0" parTransId="{A77CF18E-1CCF-4878-8749-73C2997E0554}" sibTransId="{F704AEF3-F77E-46A3-8F67-4EFC9E26534C}"/>
    <dgm:cxn modelId="{7BB02496-D8DC-487B-9169-152508B69245}" type="presOf" srcId="{5D4D265F-FDB7-4772-9442-6587A9B16910}" destId="{5A7B2634-7E4E-406B-AE0F-06A91F7ECB4C}" srcOrd="1" destOrd="0" presId="urn:microsoft.com/office/officeart/2005/8/layout/hierarchy3"/>
    <dgm:cxn modelId="{CCB5A511-3693-4FA5-8F45-67394FADC652}" srcId="{CA97DD80-245C-49E9-96B1-923A8BF824AC}" destId="{A27C3C03-BE6F-4935-B2B3-4A446C106877}" srcOrd="0" destOrd="0" parTransId="{980100EE-F420-4F4C-A1BA-F8FF474310BC}" sibTransId="{12C778A9-3EF8-4F26-AB6E-EA3F4D9F92F9}"/>
    <dgm:cxn modelId="{7B876173-709C-4B2D-9850-EBDE89CEF6EA}" type="presOf" srcId="{FC7FDE45-DD39-4589-81CF-A947A783B719}" destId="{88E28888-6C18-4301-8986-E2551B8F47D1}" srcOrd="0" destOrd="0" presId="urn:microsoft.com/office/officeart/2005/8/layout/hierarchy3"/>
    <dgm:cxn modelId="{B893B55E-A662-4CA6-942D-27372ECFA384}" type="presOf" srcId="{96D18E3D-8F91-4D6C-BEC6-696AB532AEE9}" destId="{52D12497-30CC-48D4-A6A8-79BF828CBF22}" srcOrd="0" destOrd="0" presId="urn:microsoft.com/office/officeart/2005/8/layout/hierarchy3"/>
    <dgm:cxn modelId="{0EF37FC2-7DD5-4EF2-9642-501E982E23FA}" type="presOf" srcId="{980100EE-F420-4F4C-A1BA-F8FF474310BC}" destId="{696B56A3-D879-42F2-B31B-F2FFE75BBA0A}" srcOrd="0" destOrd="0" presId="urn:microsoft.com/office/officeart/2005/8/layout/hierarchy3"/>
    <dgm:cxn modelId="{4F7A4597-0253-4BA7-902A-02FF3BA08E2B}" srcId="{CA97DD80-245C-49E9-96B1-923A8BF824AC}" destId="{FC7FDE45-DD39-4589-81CF-A947A783B719}" srcOrd="1" destOrd="0" parTransId="{12710E8E-B1DE-4CFA-A82B-5D72284746B6}" sibTransId="{B5652635-250E-4314-9CE3-92241E97606A}"/>
    <dgm:cxn modelId="{4D667C4C-CADA-4B03-9D20-7C963526B83D}" type="presOf" srcId="{12710E8E-B1DE-4CFA-A82B-5D72284746B6}" destId="{D9629B9A-7E03-499B-B85E-D06DCA35DD11}" srcOrd="0" destOrd="0" presId="urn:microsoft.com/office/officeart/2005/8/layout/hierarchy3"/>
    <dgm:cxn modelId="{1274BCFB-3F9C-4AFD-A96E-F2DF81FA04F3}" type="presOf" srcId="{5D4D265F-FDB7-4772-9442-6587A9B16910}" destId="{38A8C3A8-9D64-4C2B-9706-2FE343D9227F}" srcOrd="0" destOrd="0" presId="urn:microsoft.com/office/officeart/2005/8/layout/hierarchy3"/>
    <dgm:cxn modelId="{92F86171-5391-4F00-BAED-72D8F669238D}" type="presParOf" srcId="{CEBF401F-223A-463F-8824-A30A246233E8}" destId="{1037BEE7-3B82-4712-AF20-7550BC1D5F86}" srcOrd="0" destOrd="0" presId="urn:microsoft.com/office/officeart/2005/8/layout/hierarchy3"/>
    <dgm:cxn modelId="{AD48FFC1-6FE1-49DC-8206-0F01F0B5A34B}" type="presParOf" srcId="{1037BEE7-3B82-4712-AF20-7550BC1D5F86}" destId="{C648F689-F946-4267-AAA1-6D546346382A}" srcOrd="0" destOrd="0" presId="urn:microsoft.com/office/officeart/2005/8/layout/hierarchy3"/>
    <dgm:cxn modelId="{6F4B23DA-EAEB-4B22-AA9D-47F4D3A0AC14}" type="presParOf" srcId="{C648F689-F946-4267-AAA1-6D546346382A}" destId="{38A8C3A8-9D64-4C2B-9706-2FE343D9227F}" srcOrd="0" destOrd="0" presId="urn:microsoft.com/office/officeart/2005/8/layout/hierarchy3"/>
    <dgm:cxn modelId="{A328CC2C-0E75-44D3-BDC8-B8B92592DDA6}" type="presParOf" srcId="{C648F689-F946-4267-AAA1-6D546346382A}" destId="{5A7B2634-7E4E-406B-AE0F-06A91F7ECB4C}" srcOrd="1" destOrd="0" presId="urn:microsoft.com/office/officeart/2005/8/layout/hierarchy3"/>
    <dgm:cxn modelId="{736D1738-8D7E-473B-A386-F3D4CABAEE3F}" type="presParOf" srcId="{1037BEE7-3B82-4712-AF20-7550BC1D5F86}" destId="{8F5CCE4A-A1E2-44A3-8323-A784A8EB35F8}" srcOrd="1" destOrd="0" presId="urn:microsoft.com/office/officeart/2005/8/layout/hierarchy3"/>
    <dgm:cxn modelId="{9C650BD6-4214-4C80-8A14-7D4C47C6A56E}" type="presParOf" srcId="{8F5CCE4A-A1E2-44A3-8323-A784A8EB35F8}" destId="{52D12497-30CC-48D4-A6A8-79BF828CBF22}" srcOrd="0" destOrd="0" presId="urn:microsoft.com/office/officeart/2005/8/layout/hierarchy3"/>
    <dgm:cxn modelId="{5E92FDBD-62A8-41D9-8198-0078D991D92D}" type="presParOf" srcId="{8F5CCE4A-A1E2-44A3-8323-A784A8EB35F8}" destId="{BB3B3BA3-E29C-41A9-970F-5F88EDBB55EE}" srcOrd="1" destOrd="0" presId="urn:microsoft.com/office/officeart/2005/8/layout/hierarchy3"/>
    <dgm:cxn modelId="{2F87E421-1442-42DB-8BA2-E9040E9566EB}" type="presParOf" srcId="{CEBF401F-223A-463F-8824-A30A246233E8}" destId="{4C0D7518-7C56-47AC-8A2D-2B347131920A}" srcOrd="1" destOrd="0" presId="urn:microsoft.com/office/officeart/2005/8/layout/hierarchy3"/>
    <dgm:cxn modelId="{64465B2C-DA1D-4795-ACB6-9A8B4AE7F1A3}" type="presParOf" srcId="{4C0D7518-7C56-47AC-8A2D-2B347131920A}" destId="{D5CD5F54-73CA-42FD-BBB7-69989C7A9EFC}" srcOrd="0" destOrd="0" presId="urn:microsoft.com/office/officeart/2005/8/layout/hierarchy3"/>
    <dgm:cxn modelId="{4BC2BC96-C929-408C-BF58-562596F9334A}" type="presParOf" srcId="{D5CD5F54-73CA-42FD-BBB7-69989C7A9EFC}" destId="{8D020ADB-670A-43B4-8CC4-AFC1906B065C}" srcOrd="0" destOrd="0" presId="urn:microsoft.com/office/officeart/2005/8/layout/hierarchy3"/>
    <dgm:cxn modelId="{ECC40A27-5A2A-4EC0-B504-4892611C4B77}" type="presParOf" srcId="{D5CD5F54-73CA-42FD-BBB7-69989C7A9EFC}" destId="{9BA4C143-4F62-40EE-9879-9E51CE9263D2}" srcOrd="1" destOrd="0" presId="urn:microsoft.com/office/officeart/2005/8/layout/hierarchy3"/>
    <dgm:cxn modelId="{5B528202-F75F-49B5-9DD7-82DC848F7A45}" type="presParOf" srcId="{4C0D7518-7C56-47AC-8A2D-2B347131920A}" destId="{7C30319B-1A17-48C9-A019-CC32286EE5A0}" srcOrd="1" destOrd="0" presId="urn:microsoft.com/office/officeart/2005/8/layout/hierarchy3"/>
    <dgm:cxn modelId="{1F050F4B-15FD-4BE6-8EBB-D0A97D97A905}" type="presParOf" srcId="{7C30319B-1A17-48C9-A019-CC32286EE5A0}" destId="{696B56A3-D879-42F2-B31B-F2FFE75BBA0A}" srcOrd="0" destOrd="0" presId="urn:microsoft.com/office/officeart/2005/8/layout/hierarchy3"/>
    <dgm:cxn modelId="{7529CEE7-C626-487E-8BF4-B22BA2C458F6}" type="presParOf" srcId="{7C30319B-1A17-48C9-A019-CC32286EE5A0}" destId="{E4E174D9-619A-4ECE-8E9F-65132022D5C6}" srcOrd="1" destOrd="0" presId="urn:microsoft.com/office/officeart/2005/8/layout/hierarchy3"/>
    <dgm:cxn modelId="{C67637F8-A0BE-47C8-A827-603C736E4D5E}" type="presParOf" srcId="{7C30319B-1A17-48C9-A019-CC32286EE5A0}" destId="{D9629B9A-7E03-499B-B85E-D06DCA35DD11}" srcOrd="2" destOrd="0" presId="urn:microsoft.com/office/officeart/2005/8/layout/hierarchy3"/>
    <dgm:cxn modelId="{F66C1E94-C8CE-46BA-BAE7-9126E0D24DA6}" type="presParOf" srcId="{7C30319B-1A17-48C9-A019-CC32286EE5A0}" destId="{88E28888-6C18-4301-8986-E2551B8F47D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B5EF3-C09A-4594-9445-66474FFF0FCF}">
      <dsp:nvSpPr>
        <dsp:cNvPr id="0" name=""/>
        <dsp:cNvSpPr/>
      </dsp:nvSpPr>
      <dsp:spPr>
        <a:xfrm>
          <a:off x="0" y="327501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4DD0B-285E-42E5-A209-3D949275050C}">
      <dsp:nvSpPr>
        <dsp:cNvPr id="0" name=""/>
        <dsp:cNvSpPr/>
      </dsp:nvSpPr>
      <dsp:spPr>
        <a:xfrm>
          <a:off x="2468880" y="327501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Формирование умения решать задачи определенного типа</a:t>
          </a:r>
          <a:endParaRPr lang="ru-RU" sz="2000" b="1" kern="1200" dirty="0"/>
        </a:p>
      </dsp:txBody>
      <dsp:txXfrm>
        <a:off x="2468880" y="327501"/>
        <a:ext cx="2880359" cy="1481331"/>
      </dsp:txXfrm>
    </dsp:sp>
    <dsp:sp modelId="{57D0F20B-C814-4AD6-BA7C-8CD164EB5581}">
      <dsp:nvSpPr>
        <dsp:cNvPr id="0" name=""/>
        <dsp:cNvSpPr/>
      </dsp:nvSpPr>
      <dsp:spPr>
        <a:xfrm>
          <a:off x="864109" y="1808832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19932"/>
            <a:satOff val="22824"/>
            <a:lumOff val="-4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FB785-0C6B-4593-8FFB-9E1E48CD816F}">
      <dsp:nvSpPr>
        <dsp:cNvPr id="0" name=""/>
        <dsp:cNvSpPr/>
      </dsp:nvSpPr>
      <dsp:spPr>
        <a:xfrm>
          <a:off x="2468880" y="1808832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Применение анализа текстовых задач( задача разбирается синтетическим или аналитическим способом )</a:t>
          </a:r>
          <a:endParaRPr lang="ru-RU" sz="1800" b="1" kern="1200" dirty="0"/>
        </a:p>
      </dsp:txBody>
      <dsp:txXfrm>
        <a:off x="2468880" y="1808832"/>
        <a:ext cx="2880359" cy="1481326"/>
      </dsp:txXfrm>
    </dsp:sp>
    <dsp:sp modelId="{BFBDA9DE-16B0-498D-A15B-340DBACE94BF}">
      <dsp:nvSpPr>
        <dsp:cNvPr id="0" name=""/>
        <dsp:cNvSpPr/>
      </dsp:nvSpPr>
      <dsp:spPr>
        <a:xfrm>
          <a:off x="1728216" y="3290158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839864"/>
            <a:satOff val="45647"/>
            <a:lumOff val="-8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80176-8E2C-4A67-888A-89441050FA87}">
      <dsp:nvSpPr>
        <dsp:cNvPr id="0" name=""/>
        <dsp:cNvSpPr/>
      </dsp:nvSpPr>
      <dsp:spPr>
        <a:xfrm>
          <a:off x="2468880" y="3290158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Метод решения учебных задач</a:t>
          </a:r>
          <a:endParaRPr lang="ru-RU" sz="2800" b="1" kern="1200" dirty="0"/>
        </a:p>
      </dsp:txBody>
      <dsp:txXfrm>
        <a:off x="2468880" y="3290158"/>
        <a:ext cx="2880359" cy="1481326"/>
      </dsp:txXfrm>
    </dsp:sp>
    <dsp:sp modelId="{6BD30D3B-1903-4A26-A582-95B5977BC49E}">
      <dsp:nvSpPr>
        <dsp:cNvPr id="0" name=""/>
        <dsp:cNvSpPr/>
      </dsp:nvSpPr>
      <dsp:spPr>
        <a:xfrm>
          <a:off x="5349240" y="327501"/>
          <a:ext cx="2880359" cy="148133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 разностное сравнение, на  приведение к единице и т.д.</a:t>
          </a:r>
          <a:endParaRPr lang="ru-RU" sz="1800" kern="1200" dirty="0"/>
        </a:p>
      </dsp:txBody>
      <dsp:txXfrm>
        <a:off x="5349240" y="327501"/>
        <a:ext cx="2880359" cy="1481331"/>
      </dsp:txXfrm>
    </dsp:sp>
    <dsp:sp modelId="{88E521B3-C68C-4814-92DC-9E66C9E20430}">
      <dsp:nvSpPr>
        <dsp:cNvPr id="0" name=""/>
        <dsp:cNvSpPr/>
      </dsp:nvSpPr>
      <dsp:spPr>
        <a:xfrm>
          <a:off x="5349240" y="1808832"/>
          <a:ext cx="2880359" cy="148132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От данных к цели 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От цели к данным</a:t>
          </a:r>
          <a:endParaRPr lang="ru-RU" sz="2600" kern="1200" dirty="0"/>
        </a:p>
      </dsp:txBody>
      <dsp:txXfrm>
        <a:off x="5349240" y="1808832"/>
        <a:ext cx="2880359" cy="1481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AB66B-AB03-4088-ABEC-FED2A68A0DAE}">
      <dsp:nvSpPr>
        <dsp:cNvPr id="0" name=""/>
        <dsp:cNvSpPr/>
      </dsp:nvSpPr>
      <dsp:spPr>
        <a:xfrm>
          <a:off x="0" y="0"/>
          <a:ext cx="8686800" cy="1700688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Типы задач</a:t>
          </a:r>
          <a:endParaRPr lang="ru-RU" sz="6500" kern="1200" dirty="0"/>
        </a:p>
      </dsp:txBody>
      <dsp:txXfrm>
        <a:off x="0" y="0"/>
        <a:ext cx="8686800" cy="1700688"/>
      </dsp:txXfrm>
    </dsp:sp>
    <dsp:sp modelId="{03999D15-18E8-4C5A-9A65-C44CB72EA926}">
      <dsp:nvSpPr>
        <dsp:cNvPr id="0" name=""/>
        <dsp:cNvSpPr/>
      </dsp:nvSpPr>
      <dsp:spPr>
        <a:xfrm>
          <a:off x="4241" y="1700688"/>
          <a:ext cx="1446386" cy="3571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нахождение части или целого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241" y="1700688"/>
        <a:ext cx="1446386" cy="3571446"/>
      </dsp:txXfrm>
    </dsp:sp>
    <dsp:sp modelId="{0154C8BF-3AC7-4FDA-B2FC-D4615B78AD25}">
      <dsp:nvSpPr>
        <dsp:cNvPr id="0" name=""/>
        <dsp:cNvSpPr/>
      </dsp:nvSpPr>
      <dsp:spPr>
        <a:xfrm>
          <a:off x="1450627" y="1700688"/>
          <a:ext cx="1446386" cy="3571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сравнение</a:t>
          </a:r>
          <a:endParaRPr lang="ru-RU" sz="1600" kern="1200" dirty="0"/>
        </a:p>
      </dsp:txBody>
      <dsp:txXfrm>
        <a:off x="1450627" y="1700688"/>
        <a:ext cx="1446386" cy="3571446"/>
      </dsp:txXfrm>
    </dsp:sp>
    <dsp:sp modelId="{2D75B4DB-8BAA-4159-AB50-4D85D013DF74}">
      <dsp:nvSpPr>
        <dsp:cNvPr id="0" name=""/>
        <dsp:cNvSpPr/>
      </dsp:nvSpPr>
      <dsp:spPr>
        <a:xfrm>
          <a:off x="2897013" y="1700688"/>
          <a:ext cx="1446386" cy="3571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нахождение площади</a:t>
          </a:r>
          <a:endParaRPr lang="ru-RU" sz="1600" kern="1200" dirty="0"/>
        </a:p>
      </dsp:txBody>
      <dsp:txXfrm>
        <a:off x="2897013" y="1700688"/>
        <a:ext cx="1446386" cy="3571446"/>
      </dsp:txXfrm>
    </dsp:sp>
    <dsp:sp modelId="{11F71C6F-CEA2-421F-9F65-150A41050E1A}">
      <dsp:nvSpPr>
        <dsp:cNvPr id="0" name=""/>
        <dsp:cNvSpPr/>
      </dsp:nvSpPr>
      <dsp:spPr>
        <a:xfrm>
          <a:off x="4343399" y="1700688"/>
          <a:ext cx="1446386" cy="3571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нахождение неизвестного по двум разностям</a:t>
          </a:r>
          <a:endParaRPr lang="ru-RU" sz="1600" kern="1200" dirty="0"/>
        </a:p>
      </dsp:txBody>
      <dsp:txXfrm>
        <a:off x="4343399" y="1700688"/>
        <a:ext cx="1446386" cy="3571446"/>
      </dsp:txXfrm>
    </dsp:sp>
    <dsp:sp modelId="{508AF242-819F-4498-82BD-338FC3DA6599}">
      <dsp:nvSpPr>
        <dsp:cNvPr id="0" name=""/>
        <dsp:cNvSpPr/>
      </dsp:nvSpPr>
      <dsp:spPr>
        <a:xfrm>
          <a:off x="5789786" y="1700688"/>
          <a:ext cx="1446386" cy="3571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приведение к единице</a:t>
          </a:r>
          <a:endParaRPr lang="ru-RU" sz="1600" kern="1200" dirty="0"/>
        </a:p>
      </dsp:txBody>
      <dsp:txXfrm>
        <a:off x="5789786" y="1700688"/>
        <a:ext cx="1446386" cy="3571446"/>
      </dsp:txXfrm>
    </dsp:sp>
    <dsp:sp modelId="{C90312CD-42F4-4A01-880B-C8BD99900FA8}">
      <dsp:nvSpPr>
        <dsp:cNvPr id="0" name=""/>
        <dsp:cNvSpPr/>
      </dsp:nvSpPr>
      <dsp:spPr>
        <a:xfrm>
          <a:off x="7236172" y="1700688"/>
          <a:ext cx="1446386" cy="3571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Задачи, решающиеся по </a:t>
          </a:r>
          <a:r>
            <a:rPr lang="ru-RU" sz="1600" kern="1200" dirty="0" smtClean="0"/>
            <a:t>формуле</a:t>
          </a:r>
          <a:r>
            <a:rPr lang="en-US" sz="1600" kern="1200" dirty="0" smtClean="0"/>
            <a:t> </a:t>
          </a:r>
          <a:r>
            <a:rPr lang="ru-RU" sz="1600" kern="1200" dirty="0" smtClean="0"/>
            <a:t>произведения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С=</a:t>
          </a:r>
          <a:r>
            <a:rPr lang="en-US" sz="1600" kern="1200" dirty="0" smtClean="0"/>
            <a:t>a*n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A=v*t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S=v*t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236172" y="1700688"/>
        <a:ext cx="1446386" cy="3571446"/>
      </dsp:txXfrm>
    </dsp:sp>
    <dsp:sp modelId="{B46C4DB9-FE96-4A5E-B691-6805BE3288F8}">
      <dsp:nvSpPr>
        <dsp:cNvPr id="0" name=""/>
        <dsp:cNvSpPr/>
      </dsp:nvSpPr>
      <dsp:spPr>
        <a:xfrm>
          <a:off x="0" y="5272135"/>
          <a:ext cx="8686800" cy="39682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8C3A8-9D64-4C2B-9706-2FE343D9227F}">
      <dsp:nvSpPr>
        <dsp:cNvPr id="0" name=""/>
        <dsp:cNvSpPr/>
      </dsp:nvSpPr>
      <dsp:spPr>
        <a:xfrm>
          <a:off x="1437372" y="2737"/>
          <a:ext cx="2583135" cy="1291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Алгебраический </a:t>
          </a:r>
          <a:endParaRPr lang="ru-RU" sz="2500" kern="1200" dirty="0"/>
        </a:p>
      </dsp:txBody>
      <dsp:txXfrm>
        <a:off x="1475201" y="40566"/>
        <a:ext cx="2507477" cy="1215909"/>
      </dsp:txXfrm>
    </dsp:sp>
    <dsp:sp modelId="{52D12497-30CC-48D4-A6A8-79BF828CBF22}">
      <dsp:nvSpPr>
        <dsp:cNvPr id="0" name=""/>
        <dsp:cNvSpPr/>
      </dsp:nvSpPr>
      <dsp:spPr>
        <a:xfrm>
          <a:off x="1695686" y="1294305"/>
          <a:ext cx="258313" cy="96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675"/>
              </a:lnTo>
              <a:lnTo>
                <a:pt x="258313" y="9686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B3BA3-E29C-41A9-970F-5F88EDBB55EE}">
      <dsp:nvSpPr>
        <dsp:cNvPr id="0" name=""/>
        <dsp:cNvSpPr/>
      </dsp:nvSpPr>
      <dsp:spPr>
        <a:xfrm>
          <a:off x="1953999" y="1617197"/>
          <a:ext cx="2066508" cy="1291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Способ уравнений</a:t>
          </a:r>
          <a:endParaRPr lang="ru-RU" sz="2600" kern="1200" dirty="0"/>
        </a:p>
      </dsp:txBody>
      <dsp:txXfrm>
        <a:off x="1991828" y="1655026"/>
        <a:ext cx="1990850" cy="1215909"/>
      </dsp:txXfrm>
    </dsp:sp>
    <dsp:sp modelId="{8D020ADB-670A-43B4-8CC4-AFC1906B065C}">
      <dsp:nvSpPr>
        <dsp:cNvPr id="0" name=""/>
        <dsp:cNvSpPr/>
      </dsp:nvSpPr>
      <dsp:spPr>
        <a:xfrm>
          <a:off x="4666291" y="2737"/>
          <a:ext cx="2583135" cy="1291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Арифметический</a:t>
          </a:r>
          <a:endParaRPr lang="ru-RU" sz="2500" kern="1200" dirty="0"/>
        </a:p>
      </dsp:txBody>
      <dsp:txXfrm>
        <a:off x="4704120" y="40566"/>
        <a:ext cx="2507477" cy="1215909"/>
      </dsp:txXfrm>
    </dsp:sp>
    <dsp:sp modelId="{696B56A3-D879-42F2-B31B-F2FFE75BBA0A}">
      <dsp:nvSpPr>
        <dsp:cNvPr id="0" name=""/>
        <dsp:cNvSpPr/>
      </dsp:nvSpPr>
      <dsp:spPr>
        <a:xfrm>
          <a:off x="4924605" y="1294305"/>
          <a:ext cx="258313" cy="96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675"/>
              </a:lnTo>
              <a:lnTo>
                <a:pt x="258313" y="9686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174D9-619A-4ECE-8E9F-65132022D5C6}">
      <dsp:nvSpPr>
        <dsp:cNvPr id="0" name=""/>
        <dsp:cNvSpPr/>
      </dsp:nvSpPr>
      <dsp:spPr>
        <a:xfrm>
          <a:off x="5182918" y="1617197"/>
          <a:ext cx="2066508" cy="1291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 действиям</a:t>
          </a:r>
          <a:endParaRPr lang="ru-RU" sz="2600" kern="1200" dirty="0"/>
        </a:p>
      </dsp:txBody>
      <dsp:txXfrm>
        <a:off x="5220747" y="1655026"/>
        <a:ext cx="1990850" cy="1215909"/>
      </dsp:txXfrm>
    </dsp:sp>
    <dsp:sp modelId="{D9629B9A-7E03-499B-B85E-D06DCA35DD11}">
      <dsp:nvSpPr>
        <dsp:cNvPr id="0" name=""/>
        <dsp:cNvSpPr/>
      </dsp:nvSpPr>
      <dsp:spPr>
        <a:xfrm>
          <a:off x="4924605" y="1294305"/>
          <a:ext cx="258313" cy="258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135"/>
              </a:lnTo>
              <a:lnTo>
                <a:pt x="258313" y="2583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28888-6C18-4301-8986-E2551B8F47D1}">
      <dsp:nvSpPr>
        <dsp:cNvPr id="0" name=""/>
        <dsp:cNvSpPr/>
      </dsp:nvSpPr>
      <dsp:spPr>
        <a:xfrm>
          <a:off x="5182918" y="3231656"/>
          <a:ext cx="2066508" cy="1291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Числовым выражением</a:t>
          </a:r>
          <a:endParaRPr lang="ru-RU" sz="2600" kern="1200" dirty="0"/>
        </a:p>
      </dsp:txBody>
      <dsp:txXfrm>
        <a:off x="5220747" y="3269485"/>
        <a:ext cx="1990850" cy="1215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Программа </a:t>
            </a:r>
            <a:r>
              <a:rPr lang="ru-RU" b="1" dirty="0" smtClean="0"/>
              <a:t>,автором </a:t>
            </a:r>
            <a:r>
              <a:rPr lang="ru-RU" b="1" dirty="0" smtClean="0"/>
              <a:t>которой является </a:t>
            </a:r>
            <a:r>
              <a:rPr lang="ru-RU" b="1" dirty="0" err="1" smtClean="0"/>
              <a:t>Л.Г.Петерсон</a:t>
            </a:r>
            <a:r>
              <a:rPr lang="ru-RU" b="1" dirty="0" smtClean="0"/>
              <a:t>, соответствует новым современным целям образования, где на первый план выходит личность ученика и формирование у него таких качеств, которые помогут ему успешно справляться с жизненными трудностями. В отличие от традиционной программы, целью которой было обеспечение каждого ученика необходимыми знаниями, навыками и умениями, программа </a:t>
            </a:r>
            <a:r>
              <a:rPr lang="ru-RU" b="1" dirty="0" err="1" smtClean="0"/>
              <a:t>Л.Г.Петерсон</a:t>
            </a:r>
            <a:r>
              <a:rPr lang="ru-RU" b="1" dirty="0" smtClean="0"/>
              <a:t>, помимо необходимых знаний, формирует у учащихся </a:t>
            </a:r>
            <a:r>
              <a:rPr lang="ru-RU" b="1" dirty="0" err="1" smtClean="0"/>
              <a:t>деятельностные</a:t>
            </a:r>
            <a:r>
              <a:rPr lang="ru-RU" b="1" dirty="0" smtClean="0"/>
              <a:t> способности, в основе которых - самостоятельная деятельность ученика: самостоятельно действовать, принимать решения, применять их на практике и адекватно оценивать собственный результат. Помимо этого, у учащихся формируются общекультурные способности, позволяющие комфортно общаться и адекватно строить свои отношения с другими людьми. Все эти способности составляют очень важное умение - «</a:t>
            </a:r>
            <a:r>
              <a:rPr lang="ru-RU" b="1" dirty="0" err="1" smtClean="0"/>
              <a:t>умение</a:t>
            </a:r>
            <a:r>
              <a:rPr lang="ru-RU" b="1" dirty="0" smtClean="0"/>
              <a:t> учиться», необходимое человеку для успешной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752600" y="457200"/>
            <a:ext cx="8382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685800" y="457200"/>
            <a:ext cx="8382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14400" y="1752600"/>
            <a:ext cx="8382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133600" y="1676400"/>
            <a:ext cx="838200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24200" y="381000"/>
            <a:ext cx="9906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8200" y="381000"/>
            <a:ext cx="2209816" cy="18335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600200" y="4572000"/>
            <a:ext cx="4572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1676400" y="3505200"/>
            <a:ext cx="4419600" cy="1981200"/>
          </a:xfrm>
          <a:prstGeom prst="arc">
            <a:avLst>
              <a:gd name="adj1" fmla="val 16144109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flipH="1">
            <a:off x="1676400" y="3505200"/>
            <a:ext cx="4419600" cy="2057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4191000" y="4572000"/>
            <a:ext cx="30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429000" y="2590800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43200" y="46482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76800" y="464820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Алгоритм решения задачи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Прочитай задачу.</a:t>
            </a:r>
          </a:p>
          <a:p>
            <a:r>
              <a:rPr lang="ru-RU" i="1" dirty="0" smtClean="0"/>
              <a:t>Определи , о чем говорится в задаче.</a:t>
            </a:r>
          </a:p>
          <a:p>
            <a:r>
              <a:rPr lang="ru-RU" i="1" dirty="0" smtClean="0"/>
              <a:t>Определи тип задачи.</a:t>
            </a:r>
          </a:p>
          <a:p>
            <a:r>
              <a:rPr lang="ru-RU" i="1" dirty="0" smtClean="0"/>
              <a:t>Составь план решения в зависимости от типа задачи.</a:t>
            </a:r>
          </a:p>
          <a:p>
            <a:r>
              <a:rPr lang="ru-RU" i="1" dirty="0" smtClean="0"/>
              <a:t>Запиши решение.</a:t>
            </a:r>
          </a:p>
          <a:p>
            <a:r>
              <a:rPr lang="ru-RU" i="1" dirty="0" smtClean="0"/>
              <a:t>Подумай, можно ли решить задачу другим способом. </a:t>
            </a:r>
          </a:p>
          <a:p>
            <a:r>
              <a:rPr lang="ru-RU" i="1" dirty="0" smtClean="0"/>
              <a:t>Проверь решение.</a:t>
            </a:r>
          </a:p>
          <a:p>
            <a:r>
              <a:rPr lang="ru-RU" i="1" dirty="0" smtClean="0"/>
              <a:t>Запиши ответ.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4263596"/>
              </p:ext>
            </p:extLst>
          </p:nvPr>
        </p:nvGraphicFramePr>
        <p:xfrm>
          <a:off x="228600" y="457200"/>
          <a:ext cx="86868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Приемы работы со схемами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1) самостоятельно «одеть» схему;</a:t>
            </a:r>
          </a:p>
          <a:p>
            <a:pPr>
              <a:buNone/>
            </a:pPr>
            <a:r>
              <a:rPr lang="ru-RU" dirty="0"/>
              <a:t>2) составить задачу по схеме;</a:t>
            </a:r>
          </a:p>
          <a:p>
            <a:pPr>
              <a:buNone/>
            </a:pPr>
            <a:r>
              <a:rPr lang="ru-RU" dirty="0"/>
              <a:t>3) выбрать схемы к задачам;</a:t>
            </a:r>
          </a:p>
          <a:p>
            <a:pPr>
              <a:buNone/>
            </a:pPr>
            <a:r>
              <a:rPr lang="ru-RU" dirty="0"/>
              <a:t>4) комментирование задачи только по схеме (без данных);</a:t>
            </a:r>
          </a:p>
          <a:p>
            <a:pPr>
              <a:buNone/>
            </a:pPr>
            <a:r>
              <a:rPr lang="ru-RU" dirty="0"/>
              <a:t>5) соединить схемы с подходящим выражением.</a:t>
            </a:r>
          </a:p>
          <a:p>
            <a:pPr>
              <a:buNone/>
            </a:pPr>
            <a:r>
              <a:rPr lang="ru-RU" dirty="0"/>
              <a:t>Составление схемы к условию задачи позволяет наглядно её представить и осознанно определить план решения, что способствует успешному решению.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Формы работы над задачей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Работа над решенной задачей</a:t>
            </a:r>
            <a:r>
              <a:rPr lang="ru-RU" dirty="0"/>
              <a:t>. Многие учащиеся только после повторного анализа </a:t>
            </a:r>
            <a:r>
              <a:rPr lang="ru-RU" dirty="0" smtClean="0"/>
              <a:t>осознают </a:t>
            </a:r>
            <a:r>
              <a:rPr lang="ru-RU" dirty="0"/>
              <a:t>план решения </a:t>
            </a:r>
            <a:r>
              <a:rPr lang="ru-RU" dirty="0" smtClean="0"/>
              <a:t>задачи.</a:t>
            </a:r>
          </a:p>
          <a:p>
            <a:r>
              <a:rPr lang="ru-RU" dirty="0"/>
              <a:t>  </a:t>
            </a:r>
            <a:r>
              <a:rPr lang="ru-RU" b="1" i="1" dirty="0"/>
              <a:t>Представление ситуации, описанной в задаче </a:t>
            </a:r>
            <a:r>
              <a:rPr lang="ru-RU" dirty="0"/>
              <a:t>(нарисовать «картинку»). Учитель обращает внимание детей на детали, которые нужно обязательно представить, а которые можно опустить. Мысленное участие в этой ситуации. Разбиение текста задачи на смысловые части. Моделирование ситуации с помощью чертежа, рисунка.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000" b="1" i="1" dirty="0"/>
              <a:t>Самостоятельное составление задач учащимися. Составить задачу:</a:t>
            </a:r>
          </a:p>
          <a:p>
            <a:pPr fontAlgn="base">
              <a:buNone/>
            </a:pPr>
            <a:r>
              <a:rPr lang="ru-RU" sz="2000" dirty="0"/>
              <a:t>1)  используя слова «больше на», «столько», «сколько», «меньше в 2, «настолько больше», «настолько меньше»;</a:t>
            </a:r>
          </a:p>
          <a:p>
            <a:pPr fontAlgn="base">
              <a:buNone/>
            </a:pPr>
            <a:r>
              <a:rPr lang="ru-RU" sz="2000" dirty="0"/>
              <a:t>2)  решаемую в 1, 2, 3 действия;</a:t>
            </a:r>
          </a:p>
          <a:p>
            <a:pPr fontAlgn="base">
              <a:buNone/>
            </a:pPr>
            <a:r>
              <a:rPr lang="ru-RU" sz="2000" dirty="0"/>
              <a:t>3)  по данному ее плану решения, действиям и опыту;</a:t>
            </a:r>
          </a:p>
          <a:p>
            <a:pPr fontAlgn="base">
              <a:buNone/>
            </a:pPr>
            <a:r>
              <a:rPr lang="ru-RU" sz="2000" dirty="0"/>
              <a:t>4)  по выражению и т. д.</a:t>
            </a:r>
          </a:p>
          <a:p>
            <a:r>
              <a:rPr lang="ru-RU" sz="2000" b="1" i="1" dirty="0"/>
              <a:t>Решение задач с недостающими или лишними данными.</a:t>
            </a:r>
          </a:p>
          <a:p>
            <a:r>
              <a:rPr lang="ru-RU" sz="2000" b="1" i="1" dirty="0"/>
              <a:t>Изменение вопроса задачи.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Составление различных выражений по данным задачи и объяснение, что обозначает то или иное выражение. Выбрать те выражения, которые являются ответом на </a:t>
            </a:r>
            <a:r>
              <a:rPr lang="ru-RU" sz="2000" b="1" i="1" dirty="0" smtClean="0"/>
              <a:t>вопрос задачи.</a:t>
            </a:r>
          </a:p>
          <a:p>
            <a:r>
              <a:rPr lang="ru-RU" sz="2000" b="1" i="1" dirty="0"/>
              <a:t>Использование приема сравнения задач и их решения.</a:t>
            </a:r>
          </a:p>
          <a:p>
            <a:r>
              <a:rPr lang="ru-RU" sz="2000" b="1" i="1" dirty="0" smtClean="0"/>
              <a:t>Запись </a:t>
            </a:r>
            <a:r>
              <a:rPr lang="ru-RU" sz="2000" b="1" i="1" dirty="0"/>
              <a:t>двух решений на доске – одного верного и другого неверного</a:t>
            </a:r>
            <a:r>
              <a:rPr lang="ru-RU" sz="2000" dirty="0"/>
              <a:t>.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fontAlgn="base"/>
            <a:r>
              <a:rPr lang="ru-RU" sz="2000" b="1" i="1" dirty="0" smtClean="0"/>
              <a:t>Какой </a:t>
            </a:r>
            <a:r>
              <a:rPr lang="ru-RU" sz="2000" b="1" i="1" dirty="0"/>
              <a:t>вопрос и какое действие лишние в решении задачи (или наоборот, восстановить пропущенный вопрос и действие в задаче.)</a:t>
            </a:r>
          </a:p>
          <a:p>
            <a:pPr fontAlgn="base"/>
            <a:r>
              <a:rPr lang="ru-RU" sz="2000" b="1" i="1" dirty="0" smtClean="0"/>
              <a:t> </a:t>
            </a:r>
            <a:r>
              <a:rPr lang="ru-RU" sz="2000" b="1" i="1" dirty="0"/>
              <a:t>Составление аналогичной задачи с измененными данными.</a:t>
            </a:r>
          </a:p>
          <a:p>
            <a:pPr fontAlgn="base"/>
            <a:r>
              <a:rPr lang="ru-RU" sz="2000" b="1" i="1" dirty="0" smtClean="0"/>
              <a:t> </a:t>
            </a:r>
            <a:r>
              <a:rPr lang="ru-RU" sz="2000" b="1" i="1" dirty="0"/>
              <a:t>Решение обратных задач</a:t>
            </a:r>
            <a:r>
              <a:rPr lang="ru-RU" sz="2000" b="1" i="1" dirty="0" smtClean="0"/>
              <a:t>.</a:t>
            </a:r>
          </a:p>
          <a:p>
            <a:pPr fontAlgn="base"/>
            <a:r>
              <a:rPr lang="ru-RU" sz="2000" b="1" i="1" dirty="0" smtClean="0"/>
              <a:t>Решение задачи алгебраическим и арифметическим способом.</a:t>
            </a:r>
            <a:endParaRPr lang="ru-RU" sz="2000" b="1" i="1" dirty="0"/>
          </a:p>
          <a:p>
            <a:pPr fontAlgn="base"/>
            <a:endParaRPr lang="ru-RU" sz="2000" b="1" i="1" dirty="0"/>
          </a:p>
          <a:p>
            <a:pPr fontAlgn="base">
              <a:buNone/>
            </a:pPr>
            <a:r>
              <a:rPr lang="ru-RU" sz="2000" dirty="0" smtClean="0"/>
              <a:t>            Систематическое </a:t>
            </a:r>
            <a:r>
              <a:rPr lang="ru-RU" sz="2000" dirty="0"/>
              <a:t>использование на уроках математики и внеурочных занятиях специальных задач, направленных на развитие логического мышления, расширяет математический кругозор младших школьников и позволяет более уверенно ориентироваться в простейших закономерностях окружающей их действительности и активнее использовать математические знания в повседневной жизни.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«</a:t>
            </a:r>
            <a:r>
              <a:rPr lang="ru-RU" dirty="0" err="1" smtClean="0"/>
              <a:t>Блиц-турнирами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«БЛИЦ»: его значение – очень быстрый, проводимый за короткое время.</a:t>
            </a:r>
          </a:p>
          <a:p>
            <a:r>
              <a:rPr lang="ru-RU" dirty="0"/>
              <a:t>Поэтому, действительно, здесь надо продумать вопросы наличия у </a:t>
            </a:r>
            <a:r>
              <a:rPr lang="ru-RU" dirty="0" smtClean="0"/>
              <a:t>ребят</a:t>
            </a:r>
            <a:r>
              <a:rPr lang="ru-RU" dirty="0"/>
              <a:t> черновиков, где схемы, таблицы, рисунки они смогли бы выполнить быстро, «от руки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  <a:p>
            <a:r>
              <a:rPr lang="ru-RU" dirty="0"/>
              <a:t>Далее очень важно </a:t>
            </a:r>
            <a:r>
              <a:rPr lang="ru-RU" dirty="0" smtClean="0"/>
              <a:t>, </a:t>
            </a:r>
            <a:r>
              <a:rPr lang="ru-RU" dirty="0"/>
              <a:t>чтобы эти упражнения выполнялись в классе с тем, чтобы ребята смогли проконтролировать свою работу и скорректировать её, если возникли ошибки: учитель даёт возможность это сделать с помощью </a:t>
            </a:r>
            <a:r>
              <a:rPr lang="ru-RU" u="sng" dirty="0"/>
              <a:t>подробного образца</a:t>
            </a:r>
            <a:r>
              <a:rPr lang="ru-RU" dirty="0"/>
              <a:t> выполнения </a:t>
            </a:r>
            <a:r>
              <a:rPr lang="ru-RU" dirty="0" smtClean="0"/>
              <a:t>задания.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Блиц - турнир&quot; - Презентация 8493/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799"/>
            <a:ext cx="7848600" cy="5886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в классе ребята с низким или средним уровнем подготовленности, то предложите выполнять не все шесть задач на время, а первые три (они, как правило, являются стандартными), а в дальнейшем наращивайте объём. При организации работы с задачами можно обойтись без вычислений, ограничиваясь только выражением, и даже больше – только составлением схемы по условию задач. А ещё помогают такие формы работы, как работа в парах или в группах (создаются комфортные условия, когда ребята могут выразить свои затруднения вслух (вопрос обсуждается внутри группы или вопрос выносится на обсуждение с классом), а, значит, и это главное, знание усваивается осознанно).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642918"/>
            <a:ext cx="4191000" cy="56816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традиционной школе считается, что ученики должны сначала выучить (запомнить) то, что предлагают учитель и учебник, затем понять, а потом научиться применять полученные знания. Основной смысл учения детей состоит в усвоении этого знания. 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343400" cy="582455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Дидактическая </a:t>
            </a:r>
            <a:r>
              <a:rPr lang="ru-RU" dirty="0" smtClean="0"/>
              <a:t>система, применяемая в учебниках </a:t>
            </a:r>
            <a:r>
              <a:rPr lang="ru-RU" dirty="0" err="1" smtClean="0"/>
              <a:t>Петерсон,позволяет</a:t>
            </a:r>
            <a:r>
              <a:rPr lang="ru-RU" dirty="0" smtClean="0"/>
              <a:t> </a:t>
            </a:r>
            <a:r>
              <a:rPr lang="ru-RU" dirty="0" smtClean="0"/>
              <a:t>учителю на уроках по разным учебным предметам системно включать учащихся в учебную деятельность, где протекают процессы мотивации, построения и коррекции способов действий, реализации нормы и рефлексии, самоконтроля и самооценки, коммуникативного взаимодействия и др. 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АЛГЕБРАИЧЕСКИЙ СПОСОБ РЕШЕНИЯ ЗАДАЧИ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" name="AutoShape 78"/>
          <p:cNvSpPr>
            <a:spLocks/>
          </p:cNvSpPr>
          <p:nvPr/>
        </p:nvSpPr>
        <p:spPr bwMode="auto">
          <a:xfrm>
            <a:off x="2743200" y="1268413"/>
            <a:ext cx="142875" cy="936625"/>
          </a:xfrm>
          <a:prstGeom prst="rightBrace">
            <a:avLst>
              <a:gd name="adj1" fmla="val 54630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1828800" y="1420813"/>
            <a:ext cx="865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4 кг</a:t>
            </a:r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38100" cmpd="dbl">
            <a:solidFill>
              <a:srgbClr val="AED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0" y="3022600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1) 16 – 4 = 12 (кг)</a:t>
            </a:r>
          </a:p>
        </p:txBody>
      </p:sp>
      <p:sp>
        <p:nvSpPr>
          <p:cNvPr id="2156" name="Line 108"/>
          <p:cNvSpPr>
            <a:spLocks noChangeShapeType="1"/>
          </p:cNvSpPr>
          <p:nvPr/>
        </p:nvSpPr>
        <p:spPr bwMode="auto">
          <a:xfrm>
            <a:off x="457200" y="1497013"/>
            <a:ext cx="1295400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157" name="Rectangle 109"/>
          <p:cNvSpPr>
            <a:spLocks noChangeArrowheads="1"/>
          </p:cNvSpPr>
          <p:nvPr/>
        </p:nvSpPr>
        <p:spPr bwMode="auto">
          <a:xfrm>
            <a:off x="57150" y="1306513"/>
            <a:ext cx="258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I</a:t>
            </a:r>
            <a:endParaRPr lang="ru-RU" b="1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0" y="1773238"/>
            <a:ext cx="332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II</a:t>
            </a:r>
            <a:endParaRPr lang="ru-RU" b="1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2159" name="Line 111"/>
          <p:cNvSpPr>
            <a:spLocks noChangeShapeType="1"/>
          </p:cNvSpPr>
          <p:nvPr/>
        </p:nvSpPr>
        <p:spPr bwMode="auto">
          <a:xfrm>
            <a:off x="457200" y="2030413"/>
            <a:ext cx="2057400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162" name="Line 114"/>
          <p:cNvSpPr>
            <a:spLocks noChangeShapeType="1"/>
          </p:cNvSpPr>
          <p:nvPr/>
        </p:nvSpPr>
        <p:spPr bwMode="auto">
          <a:xfrm>
            <a:off x="457200" y="1497013"/>
            <a:ext cx="0" cy="5334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>
            <a:off x="1752600" y="1497013"/>
            <a:ext cx="0" cy="5334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164" name="Arc 116"/>
          <p:cNvSpPr>
            <a:spLocks/>
          </p:cNvSpPr>
          <p:nvPr/>
        </p:nvSpPr>
        <p:spPr bwMode="auto">
          <a:xfrm rot="-1366633">
            <a:off x="1781175" y="1773238"/>
            <a:ext cx="668338" cy="481012"/>
          </a:xfrm>
          <a:custGeom>
            <a:avLst/>
            <a:gdLst>
              <a:gd name="G0" fmla="+- 13277 0 0"/>
              <a:gd name="G1" fmla="+- 21600 0 0"/>
              <a:gd name="G2" fmla="+- 21600 0 0"/>
              <a:gd name="T0" fmla="*/ 0 w 34671"/>
              <a:gd name="T1" fmla="*/ 4562 h 21600"/>
              <a:gd name="T2" fmla="*/ 34671 w 34671"/>
              <a:gd name="T3" fmla="*/ 18621 h 21600"/>
              <a:gd name="T4" fmla="*/ 13277 w 346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671" h="21600" fill="none" extrusionOk="0">
                <a:moveTo>
                  <a:pt x="0" y="4562"/>
                </a:moveTo>
                <a:cubicBezTo>
                  <a:pt x="3794" y="1605"/>
                  <a:pt x="8466" y="-1"/>
                  <a:pt x="13277" y="0"/>
                </a:cubicBezTo>
                <a:cubicBezTo>
                  <a:pt x="24055" y="0"/>
                  <a:pt x="33184" y="7945"/>
                  <a:pt x="34670" y="18621"/>
                </a:cubicBezTo>
              </a:path>
              <a:path w="34671" h="21600" stroke="0" extrusionOk="0">
                <a:moveTo>
                  <a:pt x="0" y="4562"/>
                </a:moveTo>
                <a:cubicBezTo>
                  <a:pt x="3794" y="1605"/>
                  <a:pt x="8466" y="-1"/>
                  <a:pt x="13277" y="0"/>
                </a:cubicBezTo>
                <a:cubicBezTo>
                  <a:pt x="24055" y="0"/>
                  <a:pt x="33184" y="7945"/>
                  <a:pt x="34670" y="18621"/>
                </a:cubicBezTo>
                <a:lnTo>
                  <a:pt x="13277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2971800" y="1497013"/>
            <a:ext cx="865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16 кг</a:t>
            </a:r>
          </a:p>
        </p:txBody>
      </p:sp>
      <p:sp>
        <p:nvSpPr>
          <p:cNvPr id="2166" name="Text Box 118"/>
          <p:cNvSpPr txBox="1">
            <a:spLocks noChangeArrowheads="1"/>
          </p:cNvSpPr>
          <p:nvPr/>
        </p:nvSpPr>
        <p:spPr bwMode="auto">
          <a:xfrm>
            <a:off x="2659063" y="3022600"/>
            <a:ext cx="14811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– всего,</a:t>
            </a:r>
          </a:p>
        </p:txBody>
      </p:sp>
      <p:sp>
        <p:nvSpPr>
          <p:cNvPr id="2167" name="Text Box 119"/>
          <p:cNvSpPr txBox="1">
            <a:spLocks noChangeArrowheads="1"/>
          </p:cNvSpPr>
          <p:nvPr/>
        </p:nvSpPr>
        <p:spPr bwMode="auto">
          <a:xfrm>
            <a:off x="323850" y="3500438"/>
            <a:ext cx="417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ели было бы поровну;</a:t>
            </a:r>
          </a:p>
        </p:txBody>
      </p:sp>
      <p:sp>
        <p:nvSpPr>
          <p:cNvPr id="2168" name="Text Box 120"/>
          <p:cNvSpPr txBox="1">
            <a:spLocks noChangeArrowheads="1"/>
          </p:cNvSpPr>
          <p:nvPr/>
        </p:nvSpPr>
        <p:spPr bwMode="auto">
          <a:xfrm>
            <a:off x="0" y="3908425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2) 12 : 2 = 6 (кг)</a:t>
            </a:r>
          </a:p>
        </p:txBody>
      </p: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2352675" y="3908425"/>
            <a:ext cx="2506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– в  </a:t>
            </a:r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I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 коробке</a:t>
            </a: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0" y="4478338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3) 6  + 4  = 10 (кг)</a:t>
            </a:r>
          </a:p>
        </p:txBody>
      </p:sp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1619250" y="4941888"/>
            <a:ext cx="285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– во  </a:t>
            </a:r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II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 коробке</a:t>
            </a: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0" y="5995988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Ответ: 6 кг, 10 кг.</a:t>
            </a:r>
          </a:p>
        </p:txBody>
      </p:sp>
      <p:sp>
        <p:nvSpPr>
          <p:cNvPr id="2184" name="AutoShape 136"/>
          <p:cNvSpPr>
            <a:spLocks noChangeArrowheads="1"/>
          </p:cNvSpPr>
          <p:nvPr/>
        </p:nvSpPr>
        <p:spPr bwMode="auto">
          <a:xfrm>
            <a:off x="128588" y="588963"/>
            <a:ext cx="4367212" cy="408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Arial" charset="0"/>
              </a:rPr>
              <a:t>Арифметический способ.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4859338" y="1822450"/>
            <a:ext cx="10005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I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–</a:t>
            </a:r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кг</a:t>
            </a:r>
          </a:p>
        </p:txBody>
      </p:sp>
      <p:sp>
        <p:nvSpPr>
          <p:cNvPr id="2186" name="Rectangle 138"/>
          <p:cNvSpPr>
            <a:spLocks noChangeArrowheads="1"/>
          </p:cNvSpPr>
          <p:nvPr/>
        </p:nvSpPr>
        <p:spPr bwMode="auto">
          <a:xfrm>
            <a:off x="6588125" y="1827213"/>
            <a:ext cx="216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II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–</a:t>
            </a:r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(</a:t>
            </a:r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+ 4) кг</a:t>
            </a:r>
          </a:p>
        </p:txBody>
      </p:sp>
      <p:sp>
        <p:nvSpPr>
          <p:cNvPr id="2188" name="AutoShape 140"/>
          <p:cNvSpPr>
            <a:spLocks/>
          </p:cNvSpPr>
          <p:nvPr/>
        </p:nvSpPr>
        <p:spPr bwMode="auto">
          <a:xfrm rot="5400000">
            <a:off x="6480175" y="800100"/>
            <a:ext cx="431800" cy="3384550"/>
          </a:xfrm>
          <a:prstGeom prst="rightBrace">
            <a:avLst>
              <a:gd name="adj1" fmla="val 65319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189" name="Rectangle 141"/>
          <p:cNvSpPr>
            <a:spLocks noChangeArrowheads="1"/>
          </p:cNvSpPr>
          <p:nvPr/>
        </p:nvSpPr>
        <p:spPr bwMode="auto">
          <a:xfrm>
            <a:off x="5580063" y="2679700"/>
            <a:ext cx="1444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 i="1">
                <a:solidFill>
                  <a:srgbClr val="FF0000"/>
                </a:solidFill>
                <a:latin typeface="Century Schoolbook" pitchFamily="18" charset="0"/>
              </a:rPr>
              <a:t>+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(</a:t>
            </a:r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 i="1">
                <a:solidFill>
                  <a:srgbClr val="FF0000"/>
                </a:solidFill>
                <a:latin typeface="Century Schoolbook" pitchFamily="18" charset="0"/>
              </a:rPr>
              <a:t>+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 4)</a:t>
            </a:r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7164388" y="2684463"/>
            <a:ext cx="1079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  <a:latin typeface="Century Schoolbook" pitchFamily="18" charset="0"/>
              </a:rPr>
              <a:t>=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16</a:t>
            </a:r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5580063" y="3068638"/>
            <a:ext cx="1835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 i="1">
                <a:solidFill>
                  <a:srgbClr val="FF0000"/>
                </a:solidFill>
                <a:latin typeface="Century Schoolbook" pitchFamily="18" charset="0"/>
              </a:rPr>
              <a:t>+ </a:t>
            </a:r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 i="1">
                <a:solidFill>
                  <a:srgbClr val="FF0000"/>
                </a:solidFill>
                <a:latin typeface="Century Schoolbook" pitchFamily="18" charset="0"/>
              </a:rPr>
              <a:t>+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 4 = 16</a:t>
            </a:r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>
            <a:off x="5580063" y="3471863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2</a:t>
            </a:r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 i="1">
                <a:solidFill>
                  <a:srgbClr val="FF0000"/>
                </a:solidFill>
                <a:latin typeface="Century Schoolbook" pitchFamily="18" charset="0"/>
              </a:rPr>
              <a:t>+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 4 = 16</a:t>
            </a:r>
          </a:p>
        </p:txBody>
      </p:sp>
      <p:sp>
        <p:nvSpPr>
          <p:cNvPr id="2194" name="Rectangle 146"/>
          <p:cNvSpPr>
            <a:spLocks noChangeArrowheads="1"/>
          </p:cNvSpPr>
          <p:nvPr/>
        </p:nvSpPr>
        <p:spPr bwMode="auto">
          <a:xfrm>
            <a:off x="5580063" y="3867150"/>
            <a:ext cx="1417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2</a:t>
            </a:r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= 16 – 4</a:t>
            </a:r>
          </a:p>
        </p:txBody>
      </p:sp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5588000" y="4264025"/>
            <a:ext cx="10182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2</a:t>
            </a:r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= 12</a:t>
            </a:r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>
            <a:off x="5580063" y="4659313"/>
            <a:ext cx="1244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= 12 : 2</a:t>
            </a:r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>
            <a:off x="5580063" y="5054600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Century Schoolbook" pitchFamily="18" charset="0"/>
              </a:rPr>
              <a:t>x 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= 6</a:t>
            </a:r>
          </a:p>
        </p:txBody>
      </p:sp>
      <p:sp>
        <p:nvSpPr>
          <p:cNvPr id="2198" name="Rectangle 150"/>
          <p:cNvSpPr>
            <a:spLocks noChangeArrowheads="1"/>
          </p:cNvSpPr>
          <p:nvPr/>
        </p:nvSpPr>
        <p:spPr bwMode="auto">
          <a:xfrm>
            <a:off x="4578350" y="5487988"/>
            <a:ext cx="23086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6 кг – в </a:t>
            </a:r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I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  коробке </a:t>
            </a:r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>
            <a:off x="4579938" y="5919788"/>
            <a:ext cx="3626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6 + 4 = 10 (кг) – во </a:t>
            </a:r>
            <a:r>
              <a:rPr lang="en-US" b="1">
                <a:solidFill>
                  <a:srgbClr val="FF0000"/>
                </a:solidFill>
                <a:latin typeface="Century Schoolbook" pitchFamily="18" charset="0"/>
              </a:rPr>
              <a:t>II</a:t>
            </a: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 коробке </a:t>
            </a:r>
          </a:p>
        </p:txBody>
      </p:sp>
      <p:sp>
        <p:nvSpPr>
          <p:cNvPr id="2200" name="Text Box 152"/>
          <p:cNvSpPr txBox="1">
            <a:spLocks noChangeArrowheads="1"/>
          </p:cNvSpPr>
          <p:nvPr/>
        </p:nvSpPr>
        <p:spPr bwMode="auto">
          <a:xfrm>
            <a:off x="4768850" y="6284913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entury Schoolbook" pitchFamily="18" charset="0"/>
              </a:rPr>
              <a:t>Ответ: 6 кг, 10 кг.</a:t>
            </a:r>
          </a:p>
        </p:txBody>
      </p:sp>
      <p:sp>
        <p:nvSpPr>
          <p:cNvPr id="2201" name="AutoShape 153"/>
          <p:cNvSpPr>
            <a:spLocks noChangeArrowheads="1"/>
          </p:cNvSpPr>
          <p:nvPr/>
        </p:nvSpPr>
        <p:spPr bwMode="auto">
          <a:xfrm>
            <a:off x="4859338" y="620713"/>
            <a:ext cx="4367212" cy="408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Arial" charset="0"/>
              </a:rPr>
              <a:t>Алгебраический способ.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75"/>
                                        <p:tgtEl>
                                          <p:spTgt spid="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75"/>
                                        <p:tgtEl>
                                          <p:spTgt spid="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75"/>
                                        <p:tgtEl>
                                          <p:spTgt spid="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75"/>
                                        <p:tgtEl>
                                          <p:spTgt spid="2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"/>
                                        <p:tgtEl>
                                          <p:spTgt spid="2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20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0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20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20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20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75"/>
                                        <p:tgtEl>
                                          <p:spTgt spid="2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6" grpId="0" animBg="1"/>
      <p:bldP spid="2127" grpId="0" autoUpdateAnimBg="0"/>
      <p:bldP spid="2141" grpId="0" build="p" autoUpdateAnimBg="0"/>
      <p:bldP spid="2156" grpId="0" animBg="1"/>
      <p:bldP spid="2157" grpId="0" autoUpdateAnimBg="0"/>
      <p:bldP spid="2158" grpId="0" autoUpdateAnimBg="0"/>
      <p:bldP spid="2159" grpId="0" animBg="1"/>
      <p:bldP spid="2162" grpId="0" animBg="1"/>
      <p:bldP spid="2163" grpId="0" animBg="1"/>
      <p:bldP spid="2164" grpId="0" animBg="1"/>
      <p:bldP spid="2165" grpId="0" autoUpdateAnimBg="0"/>
      <p:bldP spid="2166" grpId="0" build="p" autoUpdateAnimBg="0"/>
      <p:bldP spid="2167" grpId="0" build="p" autoUpdateAnimBg="0"/>
      <p:bldP spid="2168" grpId="0" build="p" autoUpdateAnimBg="0"/>
      <p:bldP spid="2169" grpId="0" build="p" autoUpdateAnimBg="0"/>
      <p:bldP spid="2171" grpId="0" build="p" autoUpdateAnimBg="0"/>
      <p:bldP spid="2172" grpId="0" build="p" autoUpdateAnimBg="0"/>
      <p:bldP spid="2183" grpId="0" build="p" autoUpdateAnimBg="0"/>
      <p:bldP spid="2184" grpId="0" animBg="1" autoUpdateAnimBg="0"/>
      <p:bldP spid="2185" grpId="0" autoUpdateAnimBg="0"/>
      <p:bldP spid="2186" grpId="0" autoUpdateAnimBg="0"/>
      <p:bldP spid="2188" grpId="0" animBg="1"/>
      <p:bldP spid="2189" grpId="0"/>
      <p:bldP spid="2190" grpId="0"/>
      <p:bldP spid="2192" grpId="0"/>
      <p:bldP spid="2193" grpId="0"/>
      <p:bldP spid="2194" grpId="0"/>
      <p:bldP spid="2195" grpId="0"/>
      <p:bldP spid="2196" grpId="0"/>
      <p:bldP spid="2197" grpId="0"/>
      <p:bldP spid="2198" grpId="0"/>
      <p:bldP spid="2199" grpId="0"/>
      <p:bldP spid="2200" grpId="0" build="p" autoUpdateAnimBg="0"/>
      <p:bldP spid="220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65055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3429000"/>
            <a:ext cx="5867400" cy="768350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 3 месяца завод изготовил 3200 т цемента. В первый месяц изготовили 1245 т, во </a:t>
            </a:r>
            <a:r>
              <a:rPr lang="ru-RU" sz="3200" dirty="0" err="1" smtClean="0"/>
              <a:t>второй-в</a:t>
            </a:r>
            <a:r>
              <a:rPr lang="ru-RU" sz="3200" dirty="0" smtClean="0"/>
              <a:t> 5 раз меньше. Сколько кг изготовили в течение третьего месяца?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68580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3200 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220980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1245 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2209800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1245:5  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1245+1245:5+х=3200</a:t>
            </a:r>
          </a:p>
          <a:p>
            <a:r>
              <a:rPr lang="ru-RU" b="1" dirty="0" smtClean="0"/>
              <a:t>1245+249+х=3200</a:t>
            </a:r>
          </a:p>
          <a:p>
            <a:r>
              <a:rPr lang="ru-RU" b="1" dirty="0" smtClean="0"/>
              <a:t>1494+х=3200</a:t>
            </a:r>
          </a:p>
          <a:p>
            <a:r>
              <a:rPr lang="ru-RU" b="1" dirty="0" smtClean="0"/>
              <a:t>х=3200-1494</a:t>
            </a:r>
          </a:p>
          <a:p>
            <a:r>
              <a:rPr lang="ru-RU" b="1" dirty="0" smtClean="0"/>
              <a:t>х=1706</a:t>
            </a:r>
          </a:p>
          <a:p>
            <a:r>
              <a:rPr lang="ru-RU" b="1" dirty="0" smtClean="0"/>
              <a:t>Ответ: 1706 т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86396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Batang" pitchFamily="18" charset="-127"/>
                <a:cs typeface="Arial" pitchFamily="34" charset="0"/>
              </a:rPr>
              <a:t>8 · </a:t>
            </a:r>
            <a:r>
              <a:rPr lang="ru-RU" sz="3200" b="1" dirty="0" err="1">
                <a:latin typeface="Arial Black" pitchFamily="34" charset="0"/>
                <a:ea typeface="Batang" pitchFamily="18" charset="-127"/>
                <a:cs typeface="Arial" pitchFamily="34" charset="0"/>
              </a:rPr>
              <a:t>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Batang" pitchFamily="18" charset="-127"/>
                <a:cs typeface="Arial" pitchFamily="34" charset="0"/>
              </a:rPr>
              <a:t> = 24     (у - 4) · 3=15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57290" y="357166"/>
            <a:ext cx="6429420" cy="17145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latin typeface="Book Antiqua" pitchFamily="18" charset="0"/>
              </a:rPr>
              <a:t>« Уравнения»</a:t>
            </a:r>
            <a:r>
              <a:rPr lang="ru-RU" sz="6000" dirty="0" smtClean="0">
                <a:latin typeface="Book Antiqua" pitchFamily="18" charset="0"/>
              </a:rPr>
              <a:t> </a:t>
            </a:r>
            <a:endParaRPr lang="ru-RU" sz="6000" dirty="0"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571745"/>
            <a:ext cx="4357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ru-RU" sz="3600" b="1" dirty="0" err="1" smtClean="0">
                <a:latin typeface="Arial Black" pitchFamily="34" charset="0"/>
                <a:ea typeface="Batang" pitchFamily="18" charset="-127"/>
              </a:rPr>
              <a:t>х</a:t>
            </a:r>
            <a:r>
              <a:rPr lang="ru-RU" sz="3600" b="1" dirty="0" smtClean="0">
                <a:latin typeface="Arial Black" pitchFamily="34" charset="0"/>
                <a:ea typeface="Batang" pitchFamily="18" charset="-127"/>
              </a:rPr>
              <a:t> + 768 : 2  </a:t>
            </a:r>
            <a:endParaRPr lang="ru-RU" sz="3600" dirty="0">
              <a:latin typeface="Arial Black" pitchFamily="34" charset="0"/>
              <a:ea typeface="Batang" pitchFamily="18" charset="-127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4929198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 Black" pitchFamily="34" charset="0"/>
                <a:ea typeface="Batang" pitchFamily="18" charset="-127"/>
                <a:cs typeface="Aharoni" pitchFamily="2" charset="-79"/>
              </a:rPr>
              <a:t>6 : В </a:t>
            </a:r>
            <a:r>
              <a:rPr lang="en-US" sz="3600" b="1" dirty="0" smtClean="0">
                <a:latin typeface="Arial Black" pitchFamily="34" charset="0"/>
                <a:ea typeface="Batang" pitchFamily="18" charset="-127"/>
                <a:cs typeface="Aharoni" pitchFamily="2" charset="-79"/>
              </a:rPr>
              <a:t>&gt; 66</a:t>
            </a:r>
            <a:endParaRPr lang="ru-RU" sz="3600" b="1" dirty="0">
              <a:latin typeface="Arial Black" pitchFamily="34" charset="0"/>
              <a:ea typeface="Batang" pitchFamily="18" charset="-127"/>
              <a:cs typeface="Aharoni" pitchFamily="2" charset="-79"/>
            </a:endParaRPr>
          </a:p>
        </p:txBody>
      </p:sp>
      <p:pic>
        <p:nvPicPr>
          <p:cNvPr id="3074" name="Picture 2" descr="C:\Documents and Settings\User\Рабочий стол\Квися\p31_school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143116"/>
            <a:ext cx="1214414" cy="4500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85926"/>
            <a:ext cx="7429520" cy="4786346"/>
          </a:xfrm>
          <a:prstGeom prst="rect">
            <a:avLst/>
          </a:prstGeom>
          <a:ln>
            <a:solidFill>
              <a:srgbClr val="0070C0"/>
            </a:solidFill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983616" y="142852"/>
            <a:ext cx="7588912" cy="132343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Блок –схема </a:t>
            </a:r>
          </a:p>
          <a:p>
            <a:pPr algn="ctr"/>
            <a:r>
              <a:rPr lang="ru-RU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</a:t>
            </a: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оставных  у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равнений  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Презентация на тему &quot;Развитие математической речи учащихся на уроках математики&quot; - скачать презентации по Педагоги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7500990" cy="5875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71480"/>
          <a:ext cx="8286808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57290" y="3071810"/>
            <a:ext cx="2571768" cy="1571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643446"/>
            <a:ext cx="2571768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4000496" y="3643314"/>
            <a:ext cx="78581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4071934" y="4929198"/>
            <a:ext cx="785818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3500438"/>
            <a:ext cx="29475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Может узнать</a:t>
            </a:r>
            <a:endParaRPr lang="ru-RU" sz="3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4786322"/>
            <a:ext cx="32128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Должен узнать</a:t>
            </a:r>
            <a:endParaRPr lang="ru-RU" sz="3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r>
              <a:rPr lang="ru-RU" dirty="0" smtClean="0"/>
              <a:t>Принцип минимакса</a:t>
            </a:r>
            <a:endParaRPr lang="ru-RU" dirty="0"/>
          </a:p>
        </p:txBody>
      </p:sp>
      <p:pic>
        <p:nvPicPr>
          <p:cNvPr id="36866" name="Picture 2" descr="Занятие, как и жизнь, нельзя ограничить минимумом - Картинка 9378/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07236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357166"/>
          <a:ext cx="8686800" cy="5722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Обучение по учебнику Л.Г. </a:t>
            </a:r>
            <a:r>
              <a:rPr lang="ru-RU" b="1" dirty="0" err="1" smtClean="0"/>
              <a:t>Петерсон</a:t>
            </a:r>
            <a:r>
              <a:rPr lang="ru-RU" b="1" dirty="0" smtClean="0"/>
              <a:t>  строится на основе </a:t>
            </a:r>
            <a:r>
              <a:rPr lang="ru-RU" b="1" dirty="0" err="1" smtClean="0"/>
              <a:t>деятельностного</a:t>
            </a:r>
            <a:r>
              <a:rPr lang="ru-RU" b="1" dirty="0" smtClean="0"/>
              <a:t> метода, который включает этапы урока:</a:t>
            </a:r>
          </a:p>
          <a:p>
            <a:pPr fontAlgn="base">
              <a:buFont typeface="Wingdings" pitchFamily="2" charset="2"/>
              <a:buChar char="Ø"/>
            </a:pPr>
            <a:r>
              <a:rPr lang="ru-RU" b="1" dirty="0" smtClean="0"/>
              <a:t> </a:t>
            </a:r>
            <a:r>
              <a:rPr lang="ru-RU" b="1" i="1" dirty="0" smtClean="0"/>
              <a:t>постановка учебной задачи;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b="1" i="1" dirty="0" smtClean="0"/>
              <a:t> открытие детьми нового знания;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b="1" i="1" dirty="0" smtClean="0"/>
              <a:t> первичное закрепление (с комментированием);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b="1" i="1" dirty="0" smtClean="0"/>
              <a:t>самостоятельная работа с проверкой в классе (решение задач на повторение);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b="1" i="1" dirty="0" smtClean="0"/>
              <a:t> решение тренировочных упражнений;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b="1" i="1" dirty="0" smtClean="0"/>
              <a:t>контроль.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33400" y="609600"/>
            <a:ext cx="824772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Одной из важнейших целей в процессе обучения решению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текстовых задач является развитие умения моделировать задачу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 помощью схем. Использование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схем особенно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удобно для задач с большими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числами, когда непосредственный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рисунок сделать трудно или даже невозможно.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800" b="1" i="1" dirty="0" smtClean="0"/>
              <a:t> Составление схемы к условию задачи позволяет наглядно её представить и осознанно определить план решения, что способствует успешному решению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Обращаем Ваше внимание, что одной из особенностей программы Л.Г. </a:t>
            </a:r>
            <a:r>
              <a:rPr lang="ru-RU" i="1" dirty="0" err="1"/>
              <a:t>Петерсон</a:t>
            </a:r>
            <a:r>
              <a:rPr lang="ru-RU" i="1" dirty="0"/>
              <a:t> по математике </a:t>
            </a:r>
            <a:r>
              <a:rPr lang="ru-RU" i="1" dirty="0" smtClean="0"/>
              <a:t> </a:t>
            </a:r>
            <a:r>
              <a:rPr lang="ru-RU" i="1" dirty="0"/>
              <a:t>является обучение учащихся решению задач именно с помощью схем. Схема к задаче позволяет учащимся подробно разобраться в ее условии и выйти на способ решения задачи. В «Методических рекомендациях для учителя» к каждому учебнику математики подробно описана эта система работы над задачами</a:t>
            </a:r>
            <a:r>
              <a:rPr lang="ru-RU" i="1" dirty="0" smtClean="0"/>
              <a:t>.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337</TotalTime>
  <Words>1068</Words>
  <Application>Microsoft Office PowerPoint</Application>
  <PresentationFormat>Экран (4:3)</PresentationFormat>
  <Paragraphs>140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Слайд 1</vt:lpstr>
      <vt:lpstr>Слайд 2</vt:lpstr>
      <vt:lpstr>Слайд 3</vt:lpstr>
      <vt:lpstr>Принцип минимакса</vt:lpstr>
      <vt:lpstr>Слайд 5</vt:lpstr>
      <vt:lpstr>Слайд 6</vt:lpstr>
      <vt:lpstr>Слайд 7</vt:lpstr>
      <vt:lpstr>Слайд 8</vt:lpstr>
      <vt:lpstr>Слайд 9</vt:lpstr>
      <vt:lpstr>Слайд 10</vt:lpstr>
      <vt:lpstr>Алгоритм решения задачи</vt:lpstr>
      <vt:lpstr>Слайд 12</vt:lpstr>
      <vt:lpstr>Приемы работы со схемами</vt:lpstr>
      <vt:lpstr>Формы работы над задачей</vt:lpstr>
      <vt:lpstr>Слайд 15</vt:lpstr>
      <vt:lpstr>Слайд 16</vt:lpstr>
      <vt:lpstr>Работа с «Блиц-турнирами»</vt:lpstr>
      <vt:lpstr>Слайд 18</vt:lpstr>
      <vt:lpstr>Слайд 19</vt:lpstr>
      <vt:lpstr>АЛГЕБРАИЧЕСКИЙ СПОСОБ РЕШЕНИЯ ЗАДАЧИ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</cp:revision>
  <dcterms:created xsi:type="dcterms:W3CDTF">2014-11-04T09:30:00Z</dcterms:created>
  <dcterms:modified xsi:type="dcterms:W3CDTF">2015-04-27T18:18:03Z</dcterms:modified>
</cp:coreProperties>
</file>