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1C14C5-D575-42C6-A969-FF3736A10C6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93E075-9CE5-4455-A25E-65965AE172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82883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« Современные методы и приемы работы на уроках развития речи специальной (коррекционной) школы VIII вида»</a:t>
            </a:r>
          </a:p>
          <a:p>
            <a:r>
              <a:rPr lang="ru-RU" sz="3200" dirty="0"/>
              <a:t> </a:t>
            </a:r>
            <a:r>
              <a:rPr lang="ru-RU" sz="2400" dirty="0" smtClean="0"/>
              <a:t>Горшенина С.А.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4ac50393d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92696"/>
            <a:ext cx="47625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4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4345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Задания: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       1. Нарисуй мысленно предмет, о котором будешь говорить.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2. Что ты увидел глазами?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3. «Потрогай» его, какой он?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4. Какие признаки, свойства предмета важны?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5. К какой группе предметов его можно отнести?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6. О чём ты будешь говорить вначале…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7. Твоё отношение к этому предмету.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8. Как к нему относятся другие?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речевой практике используем </a:t>
            </a:r>
            <a:r>
              <a:rPr lang="ru-RU" sz="2000" i="1" dirty="0">
                <a:solidFill>
                  <a:srgbClr val="002060"/>
                </a:solidFill>
              </a:rPr>
              <a:t>задания: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       * составить рассказ с опорой на наглядно – предметный план;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* составить рассказ с опорой на графическую схему;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* составить рассказ по серии сюжетных картинок с разными вариантами их предъявления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       * составь рассказ по плану</a:t>
            </a:r>
          </a:p>
        </p:txBody>
      </p:sp>
      <p:pic>
        <p:nvPicPr>
          <p:cNvPr id="1026" name="Picture 2" descr="C:\Users\user\Desktop\527_mainf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3812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8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Благодарю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всех за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сотрудничество!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Коррекционное воздействие</a:t>
            </a:r>
            <a:r>
              <a:rPr lang="ru-RU" sz="2400" dirty="0">
                <a:solidFill>
                  <a:srgbClr val="002060"/>
                </a:solidFill>
              </a:rPr>
              <a:t> – это специально разработанная система: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-  учебных занятий;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- разработка коррекционно-развивающих упражнений;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-овладения учителем технологиями обучения, обеспечивающими возможность быть услышанными и увиденными другими, позволяющими и побуждающими каждого высказать своё «Я» и т. п.</a:t>
            </a:r>
          </a:p>
        </p:txBody>
      </p:sp>
      <p:pic>
        <p:nvPicPr>
          <p:cNvPr id="3074" name="Picture 2" descr="C:\Users\user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08582"/>
            <a:ext cx="6096000" cy="12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1333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Коррекция</a:t>
            </a:r>
            <a:r>
              <a:rPr lang="ru-RU" sz="2800" dirty="0" smtClean="0">
                <a:solidFill>
                  <a:srgbClr val="002060"/>
                </a:solidFill>
              </a:rPr>
              <a:t> – это исправление каких-либо недостатков личности ребёнка. </a:t>
            </a:r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 своей работе использую методы психолого-педагогической коррекции, т. е те приёмы и методы воздействия на ученика, которые обеспечивают развитие высших психических функций.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Учитель_в_профе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20688"/>
            <a:ext cx="4572000" cy="17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1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2084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400" dirty="0">
                <a:solidFill>
                  <a:srgbClr val="002060"/>
                </a:solidFill>
              </a:rPr>
              <a:t>  </a:t>
            </a:r>
            <a:r>
              <a:rPr lang="ru-RU" sz="2400" b="1" dirty="0">
                <a:solidFill>
                  <a:srgbClr val="002060"/>
                </a:solidFill>
              </a:rPr>
              <a:t>Компенсация </a:t>
            </a:r>
            <a:r>
              <a:rPr lang="ru-RU" sz="2400" dirty="0">
                <a:solidFill>
                  <a:srgbClr val="002060"/>
                </a:solidFill>
              </a:rPr>
              <a:t>– это развитие потенциальных возможностей, способностей ребёнка, такого механизма обработки информации, который позволит ему эффективно функционировать в окружающей действительности, обществе; сделает его дефект незаметным (малозаметным) для него самого и других. Компенсация – это результат серьёзнейшей и,  как правило, многолетней (если дефект имеет органическую природу происхождения) коррекционной  работы.</a:t>
            </a:r>
          </a:p>
        </p:txBody>
      </p:sp>
      <p:pic>
        <p:nvPicPr>
          <p:cNvPr id="5122" name="Picture 2" descr="C:\Users\user\Desktop\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2304257" cy="11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7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11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82341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Методы реализации на уроке: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    -задания по степени нарастающей трудности;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 -включение в урок заданий, предполагающих различный доминантный анализатор;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   -разнообразные типы структур уроков, обеспечивающих смену видов деятельности учащихся;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 -задания, предполагающие самостоятельную обработку информации;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   -дозированная  поэтапная помощь педагога;</a:t>
            </a:r>
          </a:p>
        </p:txBody>
      </p:sp>
      <p:pic>
        <p:nvPicPr>
          <p:cNvPr id="6146" name="Picture 2" descr="C:\Users\user\Desktop\4420707-2f9ff2c125164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528392" cy="8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8847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 </a:t>
            </a:r>
            <a:r>
              <a:rPr lang="ru-RU" sz="2000" dirty="0" smtClean="0">
                <a:solidFill>
                  <a:srgbClr val="002060"/>
                </a:solidFill>
              </a:rPr>
              <a:t> -перенос учеником только что показанного способа обработки информации на своё       индивидуальное задание;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- включение в урок специальных упражнений по коррекции высших психических функций;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 -задания с опорой на несколько анализаторов;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 -правильный и исчерпывающий инструктаж;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 - включение в урок материалов сегодняшней жизни;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 -создание условий для зарабатывания, а не получения оценки;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   -проблемные задания, познавательные вопросы;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   -призы, поощрения, развёрнутая словесная оценка;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 -словесные методы обучения (беседа);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  -наглядные методы ( натуральная наглядность:  живые объекты…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  -словарная работа.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user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3528392" cy="12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6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67335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sz="3200" dirty="0"/>
              <a:t>   </a:t>
            </a:r>
            <a:r>
              <a:rPr lang="ru-RU" sz="3600" dirty="0">
                <a:solidFill>
                  <a:srgbClr val="002060"/>
                </a:solidFill>
              </a:rPr>
              <a:t> </a:t>
            </a:r>
            <a:r>
              <a:rPr lang="ru-RU" sz="3600" b="1" i="1" dirty="0">
                <a:solidFill>
                  <a:srgbClr val="002060"/>
                </a:solidFill>
              </a:rPr>
              <a:t>Виды заданий</a:t>
            </a:r>
            <a:r>
              <a:rPr lang="ru-RU" sz="3600" dirty="0">
                <a:solidFill>
                  <a:srgbClr val="002060"/>
                </a:solidFill>
              </a:rPr>
              <a:t>:</a:t>
            </a:r>
          </a:p>
          <a:p>
            <a:r>
              <a:rPr lang="ru-RU" sz="3600" i="1" u="sng" dirty="0">
                <a:solidFill>
                  <a:srgbClr val="002060"/>
                </a:solidFill>
              </a:rPr>
              <a:t>Упражнения на развитее различных анализаторов</a:t>
            </a:r>
            <a:r>
              <a:rPr lang="ru-RU" sz="3600" i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600" i="1" u="sng" dirty="0">
                <a:solidFill>
                  <a:srgbClr val="002060"/>
                </a:solidFill>
              </a:rPr>
              <a:t>Упражнения на коррекцию анализа – синтеза: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user\Desktop\1423325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65" y="610254"/>
            <a:ext cx="68312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7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86381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sz="2400" dirty="0"/>
              <a:t>  </a:t>
            </a:r>
            <a:r>
              <a:rPr lang="ru-RU" sz="2400" dirty="0">
                <a:solidFill>
                  <a:srgbClr val="002060"/>
                </a:solidFill>
              </a:rPr>
              <a:t>  </a:t>
            </a:r>
            <a:r>
              <a:rPr lang="ru-RU" sz="2400" b="1" dirty="0">
                <a:solidFill>
                  <a:srgbClr val="002060"/>
                </a:solidFill>
              </a:rPr>
              <a:t>Метод графических работ</a:t>
            </a:r>
            <a:r>
              <a:rPr lang="ru-RU" sz="2400" dirty="0">
                <a:solidFill>
                  <a:srgbClr val="002060"/>
                </a:solidFill>
              </a:rPr>
              <a:t> доказывает свою эффективность как метод усиления коррекционной направленности урока.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Наглядность такого типа позволяет преодолеть дефекты аналитико-синтетических процессов мыслительной деятельности у детей, приучает их видеть детали и целое, помогает осмыслить связи единичного и целого.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          </a:t>
            </a:r>
            <a:r>
              <a:rPr lang="ru-RU" sz="2400" b="1" dirty="0">
                <a:solidFill>
                  <a:srgbClr val="002060"/>
                </a:solidFill>
              </a:rPr>
              <a:t>Практические методы обучения</a:t>
            </a:r>
            <a:r>
              <a:rPr lang="ru-RU" sz="2400" dirty="0">
                <a:solidFill>
                  <a:srgbClr val="002060"/>
                </a:solidFill>
              </a:rPr>
              <a:t>  (наблюдения, распознавание и определение объектов, постановка опытов, заполнение различных таблиц, диаграмм, программированные работы, работа с учебником и пр.)</a:t>
            </a:r>
          </a:p>
        </p:txBody>
      </p:sp>
    </p:spTree>
    <p:extLst>
      <p:ext uri="{BB962C8B-B14F-4D97-AF65-F5344CB8AC3E}">
        <p14:creationId xmlns:p14="http://schemas.microsoft.com/office/powerpoint/2010/main" val="256556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5934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В словарной работе</a:t>
            </a:r>
            <a:r>
              <a:rPr lang="ru-RU" sz="2800" dirty="0">
                <a:solidFill>
                  <a:srgbClr val="002060"/>
                </a:solidFill>
              </a:rPr>
              <a:t>  на первый план выдвигается семантический компонент, т. к. только понимания ребёнком значения слова формирует у него умения сознательного выбора слов и словосочетаний. Поэтому в уроки и в учебники включены упражнения по подбору синонимов, антонимов, слов с обобщённым значением, работа с многозначными словами, ритмом и рифмой</a:t>
            </a:r>
            <a:r>
              <a:rPr lang="ru-RU" sz="2800" dirty="0"/>
              <a:t>.</a:t>
            </a:r>
          </a:p>
        </p:txBody>
      </p:sp>
      <p:pic>
        <p:nvPicPr>
          <p:cNvPr id="9218" name="Picture 2" descr="C:\Users\user\Desktop\1340084030_o0czl5f7the3yv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20688"/>
            <a:ext cx="6960567" cy="12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4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34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всех за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2014-11-10T10:09:34Z</dcterms:created>
  <dcterms:modified xsi:type="dcterms:W3CDTF">2014-11-10T11:35:47Z</dcterms:modified>
</cp:coreProperties>
</file>