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CA0C-06E5-4FE6-AA86-E4D9DD32100D}" type="datetimeFigureOut">
              <a:rPr lang="ru-RU" smtClean="0"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AB826-197C-490F-8EA5-1BF5F2A8E7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ilkdream.ru/6.htm" TargetMode="External"/><Relationship Id="rId7" Type="http://schemas.openxmlformats.org/officeDocument/2006/relationships/hyperlink" Target="http://silkdream.ru/30.htm" TargetMode="External"/><Relationship Id="rId2" Type="http://schemas.openxmlformats.org/officeDocument/2006/relationships/hyperlink" Target="http://silkdream.ru/pict/mult-pict.narod.ru28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ilkdream.ru/25.htm" TargetMode="External"/><Relationship Id="rId5" Type="http://schemas.openxmlformats.org/officeDocument/2006/relationships/hyperlink" Target="http://silkdream.ru/pict/mult-pict.narod.ru253.jpg" TargetMode="External"/><Relationship Id="rId4" Type="http://schemas.openxmlformats.org/officeDocument/2006/relationships/hyperlink" Target="http://silkdream.ru/7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Простое пошедшее время</a:t>
            </a:r>
            <a:br>
              <a:rPr lang="ru-RU" dirty="0" smtClean="0"/>
            </a:br>
            <a:r>
              <a:rPr lang="en-US" dirty="0" smtClean="0"/>
              <a:t>The Past Simple Tense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886200"/>
            <a:ext cx="4786346" cy="261463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4 класс</a:t>
            </a:r>
          </a:p>
          <a:p>
            <a:r>
              <a:rPr lang="ru-RU" sz="2400" dirty="0" smtClean="0"/>
              <a:t>Выполнила</a:t>
            </a:r>
          </a:p>
          <a:p>
            <a:r>
              <a:rPr lang="ru-RU" sz="2400" dirty="0" smtClean="0"/>
              <a:t>Петрова Лариса Николаевна</a:t>
            </a:r>
          </a:p>
          <a:p>
            <a:r>
              <a:rPr lang="ru-RU" sz="2400" dirty="0" smtClean="0"/>
              <a:t>МКОУ Нечаевская ООШ</a:t>
            </a:r>
          </a:p>
          <a:p>
            <a:r>
              <a:rPr lang="ru-RU" sz="2400" dirty="0" smtClean="0"/>
              <a:t>Владимирская область</a:t>
            </a:r>
          </a:p>
          <a:p>
            <a:r>
              <a:rPr lang="ru-RU" sz="2400" dirty="0" smtClean="0"/>
              <a:t>Гусь – Хрустальный район</a:t>
            </a:r>
            <a:endParaRPr lang="ru-RU" dirty="0"/>
          </a:p>
        </p:txBody>
      </p:sp>
      <p:pic>
        <p:nvPicPr>
          <p:cNvPr id="20482" name="Picture 2" descr="http://silkdream.ru/pict/mult-pict.narod.ru287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786190"/>
            <a:ext cx="3829794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 – спутники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600200"/>
            <a:ext cx="5043494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yesterday</a:t>
            </a:r>
            <a:r>
              <a:rPr lang="ru-RU" dirty="0" smtClean="0"/>
              <a:t> - вчера</a:t>
            </a:r>
            <a:endParaRPr lang="en-US" dirty="0" smtClean="0"/>
          </a:p>
          <a:p>
            <a:r>
              <a:rPr lang="en-US" dirty="0" smtClean="0"/>
              <a:t>(a week, a month, two years ) ago</a:t>
            </a:r>
            <a:r>
              <a:rPr lang="ru-RU" dirty="0" smtClean="0"/>
              <a:t> – ( неделю, месяц, два года ) назад</a:t>
            </a:r>
            <a:endParaRPr lang="en-US" dirty="0" smtClean="0"/>
          </a:p>
          <a:p>
            <a:r>
              <a:rPr lang="en-US" dirty="0" smtClean="0"/>
              <a:t>last ( winter,  evening, week)</a:t>
            </a:r>
            <a:r>
              <a:rPr lang="ru-RU" dirty="0" smtClean="0"/>
              <a:t> – прошлой зимой, прошлым вечером, на прошлой неделе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day before yesterday</a:t>
            </a:r>
            <a:r>
              <a:rPr lang="ru-RU" dirty="0" smtClean="0"/>
              <a:t> - позавчера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1266" name="Picture 2" descr="http://silkdream.ru/pict/mult-pict.narod.ru14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3152775" cy="4105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1) He … this car last week.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buyed</a:t>
            </a:r>
            <a:r>
              <a:rPr lang="en-US" dirty="0" smtClean="0"/>
              <a:t>,   b) bought,   c) buy</a:t>
            </a:r>
          </a:p>
          <a:p>
            <a:pPr marL="514350" indent="-514350">
              <a:buNone/>
            </a:pPr>
            <a:r>
              <a:rPr lang="en-US" dirty="0" smtClean="0"/>
              <a:t>2) They … a picture yesterday.</a:t>
            </a:r>
          </a:p>
          <a:p>
            <a:pPr marL="514350" indent="-514350">
              <a:buAutoNum type="alphaLcParenR"/>
            </a:pPr>
            <a:r>
              <a:rPr lang="en-US" dirty="0" smtClean="0"/>
              <a:t>draw,   b) </a:t>
            </a:r>
            <a:r>
              <a:rPr lang="en-US" dirty="0" err="1" smtClean="0"/>
              <a:t>drawed</a:t>
            </a:r>
            <a:r>
              <a:rPr lang="en-US" dirty="0" smtClean="0"/>
              <a:t>,   c) drew</a:t>
            </a:r>
          </a:p>
          <a:p>
            <a:pPr marL="514350" indent="-514350">
              <a:buNone/>
            </a:pPr>
            <a:r>
              <a:rPr lang="en-US" dirty="0" smtClean="0"/>
              <a:t>3) We … to know as much as possible two weeks ago.</a:t>
            </a:r>
          </a:p>
          <a:p>
            <a:pPr marL="514350" indent="-514350">
              <a:buAutoNum type="alphaLcParenR"/>
            </a:pPr>
            <a:r>
              <a:rPr lang="en-US" dirty="0" smtClean="0"/>
              <a:t>wanted,   b) went,   c) want</a:t>
            </a:r>
          </a:p>
          <a:p>
            <a:pPr marL="514350" indent="-514350">
              <a:buNone/>
            </a:pPr>
            <a:r>
              <a:rPr lang="en-US" dirty="0" smtClean="0"/>
              <a:t>4) I … this film </a:t>
            </a:r>
            <a:r>
              <a:rPr lang="en-US" dirty="0" smtClean="0"/>
              <a:t>the day before yesterday</a:t>
            </a:r>
            <a:r>
              <a:rPr lang="ru-RU" dirty="0" smtClean="0"/>
              <a:t> 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a) seed,   b) seen, c)saw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http://silkdream.ru/pict/mult-pict.narod.ru287.jpg</a:t>
            </a:r>
            <a:endParaRPr lang="ru-RU" dirty="0" smtClean="0"/>
          </a:p>
          <a:p>
            <a:r>
              <a:rPr lang="en-GB" dirty="0" smtClean="0">
                <a:hlinkClick r:id="rId3"/>
              </a:rPr>
              <a:t>http://silkdream.ru/6.htm</a:t>
            </a:r>
            <a:endParaRPr lang="ru-RU" dirty="0" smtClean="0"/>
          </a:p>
          <a:p>
            <a:r>
              <a:rPr lang="en-GB" dirty="0" smtClean="0">
                <a:hlinkClick r:id="rId4"/>
              </a:rPr>
              <a:t>http://silkdream.ru/7.htm</a:t>
            </a:r>
            <a:endParaRPr lang="ru-RU" dirty="0" smtClean="0"/>
          </a:p>
          <a:p>
            <a:r>
              <a:rPr lang="en-GB" dirty="0" smtClean="0">
                <a:hlinkClick r:id="rId5"/>
              </a:rPr>
              <a:t>http://silkdream.ru/pict/mult-pict.narod.ru253.jpg</a:t>
            </a:r>
            <a:endParaRPr lang="ru-RU" dirty="0" smtClean="0"/>
          </a:p>
          <a:p>
            <a:r>
              <a:rPr lang="en-GB" dirty="0" smtClean="0">
                <a:hlinkClick r:id="rId6"/>
              </a:rPr>
              <a:t>http://silkdream.ru/25.htm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http://silkdream.ru/30.htm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600200"/>
            <a:ext cx="5757874" cy="45259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1) образование,</a:t>
            </a:r>
          </a:p>
          <a:p>
            <a:r>
              <a:rPr lang="ru-RU" dirty="0" smtClean="0"/>
              <a:t>2) вопросительная форма,</a:t>
            </a:r>
          </a:p>
          <a:p>
            <a:r>
              <a:rPr lang="ru-RU" dirty="0" smtClean="0"/>
              <a:t>3) отрицательная форма,</a:t>
            </a:r>
          </a:p>
          <a:p>
            <a:r>
              <a:rPr lang="ru-RU" dirty="0" smtClean="0"/>
              <a:t>4) чтение окончания </a:t>
            </a:r>
            <a:r>
              <a:rPr lang="en-US" dirty="0" smtClean="0"/>
              <a:t>–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ru-RU" dirty="0" smtClean="0"/>
              <a:t>правильных глаголов,</a:t>
            </a:r>
            <a:endParaRPr lang="en-US" dirty="0" smtClean="0"/>
          </a:p>
          <a:p>
            <a:r>
              <a:rPr lang="en-US" dirty="0" smtClean="0"/>
              <a:t>5) to be </a:t>
            </a:r>
            <a:r>
              <a:rPr lang="ru-RU" dirty="0" smtClean="0"/>
              <a:t>в прошедшем времени,</a:t>
            </a:r>
          </a:p>
          <a:p>
            <a:r>
              <a:rPr lang="en-US" dirty="0" smtClean="0"/>
              <a:t>6</a:t>
            </a:r>
            <a:r>
              <a:rPr lang="ru-RU" dirty="0" smtClean="0"/>
              <a:t>) слова – спутники,</a:t>
            </a:r>
          </a:p>
          <a:p>
            <a:r>
              <a:rPr lang="en-US" dirty="0" smtClean="0"/>
              <a:t>7</a:t>
            </a:r>
            <a:r>
              <a:rPr lang="ru-RU" dirty="0" smtClean="0"/>
              <a:t>) тесты.</a:t>
            </a:r>
            <a:endParaRPr lang="ru-RU" dirty="0"/>
          </a:p>
        </p:txBody>
      </p:sp>
      <p:pic>
        <p:nvPicPr>
          <p:cNvPr id="18434" name="Picture 2" descr="http://silkdream.ru/pict/mult-pict.narod.ru2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48049"/>
            <a:ext cx="2857500" cy="340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Если действие происходило в прошлом, то употребляется вторая форма глагола. Она образуется по – разному :</a:t>
            </a:r>
            <a:endParaRPr lang="ru-RU" sz="6000" dirty="0"/>
          </a:p>
        </p:txBody>
      </p:sp>
      <p:pic>
        <p:nvPicPr>
          <p:cNvPr id="23554" name="Picture 2" descr="http://silkdream.ru/pict/mult-pict.narod.ru2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85728"/>
            <a:ext cx="2079087" cy="216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600" dirty="0" smtClean="0"/>
              <a:t>Во – первых, с помощью прибавления к основе глагола </a:t>
            </a:r>
            <a:r>
              <a:rPr lang="en-US" sz="3600" dirty="0" smtClean="0"/>
              <a:t>–</a:t>
            </a:r>
            <a:r>
              <a:rPr lang="ru-RU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ed</a:t>
            </a:r>
            <a:r>
              <a:rPr lang="en-US" sz="3600" dirty="0" smtClean="0"/>
              <a:t>.</a:t>
            </a:r>
            <a:r>
              <a:rPr lang="ru-RU" sz="3600" dirty="0" smtClean="0"/>
              <a:t> Перед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данной формой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to  </a:t>
            </a:r>
            <a:r>
              <a:rPr lang="ru-RU" sz="3600" dirty="0" smtClean="0"/>
              <a:t>не ставится.</a:t>
            </a:r>
          </a:p>
          <a:p>
            <a:pPr>
              <a:buNone/>
            </a:pPr>
            <a:r>
              <a:rPr lang="en-US" sz="3600" dirty="0" smtClean="0"/>
              <a:t>to  open – opened</a:t>
            </a:r>
          </a:p>
          <a:p>
            <a:pPr>
              <a:buNone/>
            </a:pPr>
            <a:r>
              <a:rPr lang="en-US" sz="3600" dirty="0" smtClean="0"/>
              <a:t>to  play – played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Это правильные </a:t>
            </a:r>
          </a:p>
          <a:p>
            <a:pPr>
              <a:buNone/>
            </a:pPr>
            <a:r>
              <a:rPr lang="ru-RU" sz="3600" dirty="0" smtClean="0"/>
              <a:t>глаголы </a:t>
            </a:r>
            <a:r>
              <a:rPr lang="en-US" sz="3600" dirty="0" smtClean="0"/>
              <a:t> </a:t>
            </a:r>
            <a:r>
              <a:rPr lang="ru-RU" sz="3600" dirty="0" smtClean="0"/>
              <a:t>(</a:t>
            </a:r>
            <a:r>
              <a:rPr lang="en-US" sz="3600" dirty="0" smtClean="0"/>
              <a:t>regular</a:t>
            </a:r>
          </a:p>
          <a:p>
            <a:pPr>
              <a:buNone/>
            </a:pPr>
            <a:r>
              <a:rPr lang="en-US" sz="3600" dirty="0" smtClean="0"/>
              <a:t> verbs). 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  <p:pic>
        <p:nvPicPr>
          <p:cNvPr id="17410" name="Picture 2" descr="http://silkdream.ru/pict/mult-pict.narod.ru27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496"/>
            <a:ext cx="5000625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Во – вторых, глаголы меняют свою основу</a:t>
            </a:r>
          </a:p>
          <a:p>
            <a:pPr>
              <a:buNone/>
            </a:pPr>
            <a:r>
              <a:rPr lang="en-US" sz="3600" dirty="0" smtClean="0"/>
              <a:t>to</a:t>
            </a:r>
            <a:r>
              <a:rPr lang="ru-RU" sz="3600" dirty="0" smtClean="0"/>
              <a:t> </a:t>
            </a:r>
            <a:r>
              <a:rPr lang="en-US" sz="3600" dirty="0" smtClean="0"/>
              <a:t>go – went</a:t>
            </a:r>
          </a:p>
          <a:p>
            <a:pPr>
              <a:buNone/>
            </a:pPr>
            <a:r>
              <a:rPr lang="en-US" sz="3600" dirty="0"/>
              <a:t>t</a:t>
            </a:r>
            <a:r>
              <a:rPr lang="en-US" sz="3600" dirty="0" smtClean="0"/>
              <a:t>o see - saw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pPr>
              <a:buNone/>
            </a:pPr>
            <a:r>
              <a:rPr lang="ru-RU" sz="3600" dirty="0" smtClean="0"/>
              <a:t>Это неправильные</a:t>
            </a:r>
          </a:p>
          <a:p>
            <a:pPr>
              <a:buNone/>
            </a:pPr>
            <a:r>
              <a:rPr lang="ru-RU" sz="3600" dirty="0" smtClean="0"/>
              <a:t>глаголы (</a:t>
            </a:r>
            <a:r>
              <a:rPr lang="en-US" sz="3600" dirty="0" smtClean="0"/>
              <a:t>irregular verbs). 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16386" name="Picture 2" descr="http://silkdream.ru/pict/mult-pict.narod.ru2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050" y="3067050"/>
            <a:ext cx="3028950" cy="3790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Вопросительная 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Вопросительная форма простого прошедшего времени образуется с помощью вспомогательного глагола </a:t>
            </a:r>
            <a:r>
              <a:rPr lang="en-US" dirty="0" smtClean="0">
                <a:solidFill>
                  <a:srgbClr val="FF0000"/>
                </a:solidFill>
              </a:rPr>
              <a:t>did.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Порядок слов в общем вопросе :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1)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did</a:t>
            </a: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2)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подлежащее</a:t>
            </a:r>
          </a:p>
          <a:p>
            <a:pPr>
              <a:buNone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3) глагол в 1 форме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 инфинитив без </a:t>
            </a:r>
            <a:r>
              <a:rPr lang="en-US" dirty="0" smtClean="0">
                <a:solidFill>
                  <a:srgbClr val="FF0000"/>
                </a:solidFill>
              </a:rPr>
              <a:t>to 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4) </a:t>
            </a:r>
            <a:r>
              <a:rPr lang="ru-RU" dirty="0" smtClean="0"/>
              <a:t>другие члены </a:t>
            </a:r>
          </a:p>
          <a:p>
            <a:pPr>
              <a:buNone/>
            </a:pPr>
            <a:r>
              <a:rPr lang="ru-RU" dirty="0" smtClean="0"/>
              <a:t>предложения</a:t>
            </a:r>
            <a:endParaRPr lang="en-US" dirty="0" smtClean="0"/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 D</a:t>
            </a:r>
            <a:r>
              <a:rPr lang="en-US" dirty="0" smtClean="0">
                <a:solidFill>
                  <a:srgbClr val="FF0000"/>
                </a:solidFill>
              </a:rPr>
              <a:t>id </a:t>
            </a:r>
            <a:r>
              <a:rPr lang="en-US" u="sng" dirty="0" smtClean="0"/>
              <a:t>you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go </a:t>
            </a:r>
            <a:r>
              <a:rPr lang="en-US" dirty="0" smtClean="0"/>
              <a:t>to school?</a:t>
            </a:r>
            <a:endParaRPr lang="ru-RU" dirty="0"/>
          </a:p>
        </p:txBody>
      </p:sp>
      <p:pic>
        <p:nvPicPr>
          <p:cNvPr id="15362" name="Picture 2" descr="http://silkdream.ru/pict/mult-pict.narod.ru2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357562"/>
            <a:ext cx="4657725" cy="2724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Отрицательная 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Отрицательная форма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простого прошедшего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времени образуется с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помощью вспомогательного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глагола </a:t>
            </a:r>
            <a:r>
              <a:rPr lang="en-US" dirty="0" smtClean="0">
                <a:solidFill>
                  <a:srgbClr val="FF0000"/>
                </a:solidFill>
              </a:rPr>
              <a:t>did</a:t>
            </a:r>
            <a:r>
              <a:rPr lang="ru-RU" dirty="0" smtClean="0">
                <a:solidFill>
                  <a:srgbClr val="FF0000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didn</a:t>
            </a:r>
            <a:r>
              <a:rPr lang="en-US" baseline="30000" dirty="0" smtClean="0">
                <a:solidFill>
                  <a:srgbClr val="C00000"/>
                </a:solidFill>
              </a:rPr>
              <a:t>,</a:t>
            </a:r>
            <a:r>
              <a:rPr lang="en-US" dirty="0" smtClean="0">
                <a:solidFill>
                  <a:srgbClr val="C00000"/>
                </a:solidFill>
              </a:rPr>
              <a:t>t )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  He  </a:t>
            </a:r>
            <a:r>
              <a:rPr lang="en-US" dirty="0" smtClean="0">
                <a:solidFill>
                  <a:srgbClr val="FF0000"/>
                </a:solidFill>
              </a:rPr>
              <a:t>didn</a:t>
            </a:r>
            <a:r>
              <a:rPr lang="en-US" baseline="30000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 go  shopping.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14338" name="Picture 2" descr="http://silkdream.ru/pict/mult-pict.narod.ru253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4000" y="1357298"/>
            <a:ext cx="3240000" cy="52617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окончания </a:t>
            </a:r>
            <a:r>
              <a:rPr lang="en-US" dirty="0" smtClean="0"/>
              <a:t>–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правильных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3314" name="Picture 2" descr="http://silkdream.ru/pict/mult-pict.narod.ru18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7975" y="0"/>
            <a:ext cx="2486025" cy="340995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3196122"/>
          <a:ext cx="6096000" cy="23978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35759"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en-US" dirty="0" smtClean="0"/>
                        <a:t>[</a:t>
                      </a:r>
                      <a:r>
                        <a:rPr lang="en-US" baseline="0" dirty="0" smtClean="0"/>
                        <a:t> t ]</a:t>
                      </a:r>
                    </a:p>
                    <a:p>
                      <a:r>
                        <a:rPr lang="ru-RU" baseline="0" dirty="0" smtClean="0"/>
                        <a:t>После  глухих согласных  основы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 d ]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После гласных  и звонких  согласных  основы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 id ]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После  </a:t>
                      </a:r>
                      <a:r>
                        <a:rPr lang="en-US" dirty="0" smtClean="0"/>
                        <a:t>[ t ] </a:t>
                      </a:r>
                      <a:r>
                        <a:rPr lang="ru-RU" dirty="0" smtClean="0"/>
                        <a:t>и </a:t>
                      </a:r>
                      <a:r>
                        <a:rPr lang="en-US" dirty="0" smtClean="0"/>
                        <a:t>[ d ] </a:t>
                      </a:r>
                      <a:r>
                        <a:rPr lang="ru-RU" dirty="0" smtClean="0"/>
                        <a:t>основы</a:t>
                      </a:r>
                      <a:endParaRPr lang="ru-RU" dirty="0"/>
                    </a:p>
                  </a:txBody>
                  <a:tcPr/>
                </a:tc>
              </a:tr>
              <a:tr h="477633">
                <a:tc>
                  <a:txBody>
                    <a:bodyPr/>
                    <a:lstStyle/>
                    <a:p>
                      <a:r>
                        <a:rPr lang="en-US" dirty="0" smtClean="0"/>
                        <a:t>Looked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Skated</a:t>
                      </a:r>
                      <a:endParaRPr lang="ru-RU" dirty="0"/>
                    </a:p>
                  </a:txBody>
                  <a:tcPr/>
                </a:tc>
              </a:tr>
              <a:tr h="335759">
                <a:tc>
                  <a:txBody>
                    <a:bodyPr/>
                    <a:lstStyle/>
                    <a:p>
                      <a:r>
                        <a:rPr lang="en-US" dirty="0" smtClean="0"/>
                        <a:t>Helped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Painted</a:t>
                      </a:r>
                      <a:endParaRPr lang="ru-RU" dirty="0"/>
                    </a:p>
                  </a:txBody>
                  <a:tcPr/>
                </a:tc>
              </a:tr>
              <a:tr h="335759">
                <a:tc>
                  <a:txBody>
                    <a:bodyPr/>
                    <a:lstStyle/>
                    <a:p>
                      <a:r>
                        <a:rPr lang="en-US" dirty="0" smtClean="0"/>
                        <a:t>Talked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Lived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Wanted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</a:t>
            </a:r>
            <a:r>
              <a:rPr lang="ru-RU" dirty="0" smtClean="0"/>
              <a:t>в прошедшем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1600200"/>
            <a:ext cx="4614866" cy="4525963"/>
          </a:xfrm>
        </p:spPr>
        <p:txBody>
          <a:bodyPr/>
          <a:lstStyle/>
          <a:p>
            <a:r>
              <a:rPr lang="en-US" dirty="0" smtClean="0"/>
              <a:t>I – was</a:t>
            </a:r>
          </a:p>
          <a:p>
            <a:r>
              <a:rPr lang="en-US" dirty="0" smtClean="0"/>
              <a:t>You – were</a:t>
            </a:r>
          </a:p>
          <a:p>
            <a:r>
              <a:rPr lang="en-US" dirty="0" smtClean="0"/>
              <a:t>He – was</a:t>
            </a:r>
          </a:p>
          <a:p>
            <a:r>
              <a:rPr lang="en-US" dirty="0" smtClean="0"/>
              <a:t>She – was</a:t>
            </a:r>
          </a:p>
          <a:p>
            <a:r>
              <a:rPr lang="en-US" dirty="0" smtClean="0"/>
              <a:t>It – was</a:t>
            </a:r>
          </a:p>
          <a:p>
            <a:r>
              <a:rPr lang="en-US" dirty="0" smtClean="0"/>
              <a:t>We – were</a:t>
            </a:r>
          </a:p>
          <a:p>
            <a:r>
              <a:rPr lang="en-US" dirty="0" smtClean="0"/>
              <a:t>They - were</a:t>
            </a:r>
            <a:endParaRPr lang="ru-RU" dirty="0"/>
          </a:p>
        </p:txBody>
      </p:sp>
      <p:pic>
        <p:nvPicPr>
          <p:cNvPr id="12290" name="Picture 2" descr="http://silkdream.ru/pict/mult-pict.narod.ru15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3276600" cy="505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rgbClr val="C4E1F2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436</Words>
  <Application>Microsoft Office PowerPoint</Application>
  <PresentationFormat>Экран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Простое пошедшее время The Past Simple Tense </vt:lpstr>
      <vt:lpstr>Содержание </vt:lpstr>
      <vt:lpstr>Слайд 3</vt:lpstr>
      <vt:lpstr>Образование </vt:lpstr>
      <vt:lpstr>Слайд 5</vt:lpstr>
      <vt:lpstr>Вопросительная форма</vt:lpstr>
      <vt:lpstr>Отрицательная форма</vt:lpstr>
      <vt:lpstr>Чтение окончания –ed  правильных глаголов</vt:lpstr>
      <vt:lpstr>to be в прошедшем времени</vt:lpstr>
      <vt:lpstr>слова – спутники</vt:lpstr>
      <vt:lpstr>Тест 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Простое пошедшее время The Past Simple Tense </dc:title>
  <dc:creator>Дмитрий</dc:creator>
  <cp:lastModifiedBy>Дмитрий</cp:lastModifiedBy>
  <cp:revision>13</cp:revision>
  <dcterms:created xsi:type="dcterms:W3CDTF">2014-03-14T18:29:07Z</dcterms:created>
  <dcterms:modified xsi:type="dcterms:W3CDTF">2014-03-14T20:35:40Z</dcterms:modified>
</cp:coreProperties>
</file>