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786E05-69C5-41E1-B871-8108FCDB149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4633A6-6B29-4388-AF74-57AF38271F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C3300"/>
                </a:solidFill>
              </a:rPr>
              <a:t>Математика.  </a:t>
            </a:r>
          </a:p>
          <a:p>
            <a:endParaRPr lang="ru-RU" sz="6000" b="1" i="1" dirty="0" smtClean="0">
              <a:solidFill>
                <a:srgbClr val="CC3300"/>
              </a:solidFill>
            </a:endParaRPr>
          </a:p>
          <a:p>
            <a:pPr algn="ctr"/>
            <a:r>
              <a:rPr lang="ru-RU" sz="6000" b="1" i="1" dirty="0" smtClean="0">
                <a:solidFill>
                  <a:srgbClr val="CC3300"/>
                </a:solidFill>
              </a:rPr>
              <a:t>Тема: Что узнали. Чему научились.</a:t>
            </a:r>
            <a:endParaRPr lang="ru-RU" sz="6000" b="1" i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1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26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4307" cy="3356992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30286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457028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69269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CC3300"/>
                </a:solidFill>
              </a:rPr>
              <a:t>Осенние испытания</a:t>
            </a:r>
            <a:endParaRPr lang="ru-RU" sz="4400" b="1" u="sng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84482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C3300"/>
                </a:solidFill>
              </a:rPr>
              <a:t>5 см    =     50 мм</a:t>
            </a:r>
            <a:endParaRPr lang="ru-RU" sz="5400" b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70892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C3300"/>
                </a:solidFill>
              </a:rPr>
              <a:t> 1м      =    100с</a:t>
            </a:r>
            <a:r>
              <a:rPr lang="ru-RU" sz="5400" dirty="0" smtClean="0">
                <a:solidFill>
                  <a:srgbClr val="CC3300"/>
                </a:solidFill>
              </a:rPr>
              <a:t>м</a:t>
            </a:r>
            <a:endParaRPr lang="ru-RU" sz="5400" dirty="0">
              <a:solidFill>
                <a:srgbClr val="CC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64502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C3300"/>
                </a:solidFill>
              </a:rPr>
              <a:t>70 дм   </a:t>
            </a:r>
            <a:r>
              <a:rPr lang="en-US" sz="5400" b="1" dirty="0" smtClean="0">
                <a:solidFill>
                  <a:srgbClr val="CC3300"/>
                </a:solidFill>
              </a:rPr>
              <a:t>&gt;   </a:t>
            </a:r>
            <a:r>
              <a:rPr lang="ru-RU" sz="5400" b="1" dirty="0" smtClean="0">
                <a:solidFill>
                  <a:srgbClr val="CC3300"/>
                </a:solidFill>
              </a:rPr>
              <a:t> 7 дм 5 с</a:t>
            </a:r>
            <a:r>
              <a:rPr lang="ru-RU" sz="5400" dirty="0" smtClean="0">
                <a:solidFill>
                  <a:srgbClr val="CC3300"/>
                </a:solidFill>
              </a:rPr>
              <a:t>м</a:t>
            </a:r>
            <a:endParaRPr lang="ru-RU" sz="5400" dirty="0">
              <a:solidFill>
                <a:srgbClr val="CC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86916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C3300"/>
                </a:solidFill>
              </a:rPr>
              <a:t>8 см 3 мм   </a:t>
            </a:r>
            <a:r>
              <a:rPr lang="en-US" sz="5400" b="1" dirty="0" smtClean="0">
                <a:solidFill>
                  <a:srgbClr val="CC3300"/>
                </a:solidFill>
              </a:rPr>
              <a:t>&gt;</a:t>
            </a:r>
            <a:r>
              <a:rPr lang="ru-RU" sz="5400" b="1" dirty="0" smtClean="0">
                <a:solidFill>
                  <a:srgbClr val="CC3300"/>
                </a:solidFill>
              </a:rPr>
              <a:t>  3см 8 мм        </a:t>
            </a:r>
            <a:endParaRPr lang="ru-RU" sz="5400" b="1" dirty="0">
              <a:solidFill>
                <a:srgbClr val="CC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864096" cy="8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864096" cy="8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864096" cy="8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941168"/>
            <a:ext cx="864096" cy="8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22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95736" y="148478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cap="small" dirty="0" smtClean="0">
                <a:latin typeface="Franklin Gothic Book" pitchFamily="34" charset="0"/>
                <a:cs typeface="MoolBoran" pitchFamily="34" charset="0"/>
              </a:rPr>
              <a:t>   30  октября</a:t>
            </a:r>
            <a:r>
              <a:rPr lang="ru-RU" sz="4400" b="1" i="1" cap="small" dirty="0">
                <a:latin typeface="Franklin Gothic Book" pitchFamily="34" charset="0"/>
                <a:cs typeface="MoolBoran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2852936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Классная  работа.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22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22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62068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12</a:t>
            </a:r>
            <a:endParaRPr lang="ru-RU" sz="72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131840" y="1916832"/>
            <a:ext cx="1080120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916832"/>
            <a:ext cx="1080120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059832" y="3140968"/>
            <a:ext cx="1080120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83968" y="3140968"/>
            <a:ext cx="1152128" cy="7438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99992" y="4365104"/>
            <a:ext cx="1152128" cy="7438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131840" y="4365104"/>
            <a:ext cx="1080120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555776" y="2708920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64088" y="2708920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83768" y="4005064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36096" y="3933056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55776" y="5229200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08104" y="5229200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7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44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MoolBoran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Евгений</cp:lastModifiedBy>
  <cp:revision>9</cp:revision>
  <dcterms:created xsi:type="dcterms:W3CDTF">2014-10-28T13:13:06Z</dcterms:created>
  <dcterms:modified xsi:type="dcterms:W3CDTF">2014-10-28T23:39:20Z</dcterms:modified>
</cp:coreProperties>
</file>