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B5CFED-B0E7-4BEE-A306-924922FE7EC2}" type="datetimeFigureOut">
              <a:rPr lang="ru-RU" smtClean="0"/>
              <a:t>16.06.2015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D0277E-4243-4F1A-8699-53D603BF25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Выступление на конференции.</a:t>
            </a:r>
          </a:p>
          <a:p>
            <a:endParaRPr lang="ru-RU" sz="3600" dirty="0" smtClean="0"/>
          </a:p>
          <a:p>
            <a:r>
              <a:rPr lang="ru-RU" sz="3600" dirty="0" smtClean="0"/>
              <a:t>Лемешко Н. В.,</a:t>
            </a:r>
          </a:p>
          <a:p>
            <a:r>
              <a:rPr lang="ru-RU" sz="3600" dirty="0"/>
              <a:t>у</a:t>
            </a:r>
            <a:r>
              <a:rPr lang="ru-RU" sz="3600" dirty="0" smtClean="0"/>
              <a:t>читель начальных классов</a:t>
            </a:r>
          </a:p>
          <a:p>
            <a:r>
              <a:rPr lang="ru-RU" sz="3600" dirty="0" smtClean="0"/>
              <a:t>МОУ СШ №21 Ворошиловского района г. Волгограда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764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7776864" cy="5433784"/>
          </a:xfrm>
        </p:spPr>
        <p:txBody>
          <a:bodyPr>
            <a:normAutofit fontScale="92500"/>
          </a:bodyPr>
          <a:lstStyle/>
          <a:p>
            <a:r>
              <a:rPr lang="ru-RU" sz="3800" dirty="0"/>
              <a:t>Система дошкольного образования перешла на новый этап: свидетельством тому является появление принципиально нового документа – Федеральных государственных требований к структуре основной общеобразовательной программы дошкольного образования (ФГТ)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136904" cy="387358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latin typeface="+mj-lt"/>
                <a:cs typeface="Times New Roman" pitchFamily="18" charset="0"/>
              </a:rPr>
              <a:t>Важно отметить, что впервые в истории российского образования на уровне нормативных документов федерального уровня  (ФГТ) в качестве одного из приоритетных целевых ориентиров программы дошкольного образования выделены  </a:t>
            </a:r>
            <a:r>
              <a:rPr lang="ru-RU" sz="2800" b="1" i="1" dirty="0">
                <a:latin typeface="+mj-lt"/>
                <a:cs typeface="Times New Roman" pitchFamily="18" charset="0"/>
              </a:rPr>
              <a:t>универсальные</a:t>
            </a:r>
            <a:r>
              <a:rPr lang="ru-RU" sz="2800" b="1" dirty="0">
                <a:latin typeface="+mj-lt"/>
                <a:cs typeface="Times New Roman" pitchFamily="18" charset="0"/>
              </a:rPr>
              <a:t> </a:t>
            </a:r>
            <a:r>
              <a:rPr lang="ru-RU" sz="2800" b="1" i="1" dirty="0">
                <a:latin typeface="+mj-lt"/>
                <a:cs typeface="Times New Roman" pitchFamily="18" charset="0"/>
              </a:rPr>
              <a:t>предпосылки учебной деятельности</a:t>
            </a:r>
            <a:r>
              <a:rPr lang="ru-RU" sz="2800" b="1" dirty="0">
                <a:latin typeface="+mj-lt"/>
                <a:cs typeface="Times New Roman" pitchFamily="18" charset="0"/>
              </a:rPr>
              <a:t>, реально обеспечивающие социальную успешность дошкольников, их адаптацию при переходе к обучению в начальной школе, и следовательно, создающие технологическую базу преемственности дошкольного и начального образования</a:t>
            </a:r>
            <a:r>
              <a:rPr lang="ru-RU" sz="2800" b="1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19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496944" cy="3729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/>
              <a:t>Целью дошкольного образования</a:t>
            </a:r>
            <a:r>
              <a:rPr lang="ru-RU" sz="2800" dirty="0"/>
              <a:t> является непрерывное накопление ребенком культурного опыта деятельности и общения в процессе активного взаимодействия с окружающей средой, другими детьми и взрослыми при решении задач и проблем (познавательных, художественно-эстетических, социальных, нравственных, трудовых и др.) в соответствии с возрастными и индивидуальными особенностями, что станет основой формирования у него целостной картины мира, готовности к саморазвитию и успешной самореализации на всех этапах жизни.</a:t>
            </a:r>
          </a:p>
        </p:txBody>
      </p:sp>
    </p:spTree>
    <p:extLst>
      <p:ext uri="{BB962C8B-B14F-4D97-AF65-F5344CB8AC3E}">
        <p14:creationId xmlns:p14="http://schemas.microsoft.com/office/powerpoint/2010/main" val="36089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31520"/>
            <a:ext cx="8496944" cy="3474720"/>
          </a:xfrm>
        </p:spPr>
        <p:txBody>
          <a:bodyPr>
            <a:noAutofit/>
          </a:bodyPr>
          <a:lstStyle/>
          <a:p>
            <a:r>
              <a:rPr lang="ru-RU" sz="3200" b="1" dirty="0"/>
              <a:t>ЦЕЛЬ ПРЕДШКОЛЬНОЙ ПОДГОТОВКИ</a:t>
            </a:r>
            <a:r>
              <a:rPr lang="ru-RU" sz="3200" dirty="0"/>
              <a:t>: создание предпосылок для плавного перехода  развития </a:t>
            </a:r>
            <a:r>
              <a:rPr lang="ru-RU" sz="3200" dirty="0" err="1"/>
              <a:t>метапредметных</a:t>
            </a:r>
            <a:r>
              <a:rPr lang="ru-RU" sz="3200" dirty="0"/>
              <a:t>, предметных, личностных результатов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/>
              <a:t>На сегодняшний день </a:t>
            </a:r>
            <a:r>
              <a:rPr lang="ru-RU" sz="3200" dirty="0" smtClean="0"/>
              <a:t> </a:t>
            </a:r>
            <a:r>
              <a:rPr lang="ru-RU" sz="3200" dirty="0"/>
              <a:t>главная </a:t>
            </a:r>
            <a:r>
              <a:rPr lang="ru-RU" sz="3200" dirty="0" smtClean="0"/>
              <a:t> </a:t>
            </a:r>
            <a:r>
              <a:rPr lang="ru-RU" sz="3200" b="1" dirty="0" smtClean="0"/>
              <a:t>ЗАДАЧА </a:t>
            </a:r>
            <a:r>
              <a:rPr lang="ru-RU" sz="3200" b="1" dirty="0"/>
              <a:t>ПРЕДШКОЛЬНОЙ ПОДГОТОВКИ </a:t>
            </a:r>
            <a:r>
              <a:rPr lang="ru-RU" sz="3200" dirty="0" smtClean="0"/>
              <a:t>: </a:t>
            </a:r>
            <a:r>
              <a:rPr lang="ru-RU" sz="3200" dirty="0"/>
              <a:t>выравнивание стартовых возможностей детей,  идущих в 1 класс.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99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выступление 22.01.14\фото\DSCN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72213"/>
            <a:ext cx="5206139" cy="37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ыступление 22.01.14\фото\DSCN0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4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выступление 22.01.14\фото\IMG_2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744416" cy="49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ыступление 22.01.14\фото\IMG_27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9685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выступление 22.01.14\фото\DSCN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5446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выступление 22.01.14\фото\IMG_247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052736"/>
            <a:ext cx="7704856" cy="40324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5400" dirty="0" smtClean="0"/>
              <a:t>Единственный </a:t>
            </a:r>
            <a:r>
              <a:rPr lang="ru-RU" sz="5400" dirty="0"/>
              <a:t>путь, ведущий к знанию – это </a:t>
            </a:r>
            <a:r>
              <a:rPr lang="ru-RU" sz="5400" dirty="0" smtClean="0"/>
              <a:t>деятельность.</a:t>
            </a:r>
            <a:endParaRPr lang="ru-RU" sz="5400" dirty="0"/>
          </a:p>
          <a:p>
            <a:pPr marL="4572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</a:t>
            </a:r>
          </a:p>
          <a:p>
            <a:pPr marL="4572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  Б</a:t>
            </a:r>
            <a:r>
              <a:rPr lang="ru-RU" sz="5400" dirty="0"/>
              <a:t>. </a:t>
            </a:r>
            <a:r>
              <a:rPr lang="ru-RU" sz="5400" dirty="0" smtClean="0"/>
              <a:t>Шоу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786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208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</dc:creator>
  <cp:lastModifiedBy>Director</cp:lastModifiedBy>
  <cp:revision>5</cp:revision>
  <dcterms:created xsi:type="dcterms:W3CDTF">2015-01-21T07:43:38Z</dcterms:created>
  <dcterms:modified xsi:type="dcterms:W3CDTF">2015-06-16T10:04:53Z</dcterms:modified>
</cp:coreProperties>
</file>