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38F671-DE67-4F18-B080-E7226E692B88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1A9A7E-243C-4792-872B-1D7536CC8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500042"/>
            <a:ext cx="8058152" cy="591733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sz="7200" i="1" cap="all" dirty="0" smtClean="0">
                <a:solidFill>
                  <a:schemeClr val="tx1"/>
                </a:solidFill>
              </a:rPr>
              <a:t>Принцесса ночи</a:t>
            </a:r>
            <a:endParaRPr lang="ru-RU" sz="7200" i="1" cap="all" dirty="0">
              <a:solidFill>
                <a:schemeClr val="tx1"/>
              </a:solidFill>
            </a:endParaRPr>
          </a:p>
        </p:txBody>
      </p:sp>
      <p:sp>
        <p:nvSpPr>
          <p:cNvPr id="19" name="4-конечная звезда 18"/>
          <p:cNvSpPr/>
          <p:nvPr/>
        </p:nvSpPr>
        <p:spPr>
          <a:xfrm>
            <a:off x="2143108" y="1571612"/>
            <a:ext cx="428628" cy="500066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4000496" y="4143380"/>
            <a:ext cx="500066" cy="571504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3143240" y="5643578"/>
            <a:ext cx="500066" cy="35719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000232" y="3786190"/>
            <a:ext cx="500066" cy="50006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357686" y="2500306"/>
            <a:ext cx="428628" cy="50006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6500826" y="5429264"/>
            <a:ext cx="428628" cy="35719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143768" y="1857364"/>
            <a:ext cx="357190" cy="28575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000892" y="3786190"/>
            <a:ext cx="500066" cy="4286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5214942" y="857232"/>
            <a:ext cx="285752" cy="28575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785794"/>
            <a:ext cx="15430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71744"/>
            <a:ext cx="16192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571744"/>
            <a:ext cx="14668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643182"/>
            <a:ext cx="15430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785794"/>
            <a:ext cx="15906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785794"/>
            <a:ext cx="15430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Мария\Мои документы\My PageManager\docu0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571736" y="1214422"/>
            <a:ext cx="4656988" cy="4944779"/>
          </a:xfrm>
          <a:prstGeom prst="rect">
            <a:avLst/>
          </a:prstGeom>
          <a:noFill/>
        </p:spPr>
      </p:pic>
      <p:sp>
        <p:nvSpPr>
          <p:cNvPr id="3" name="4-конечная звезда 2"/>
          <p:cNvSpPr/>
          <p:nvPr/>
        </p:nvSpPr>
        <p:spPr>
          <a:xfrm>
            <a:off x="5214942" y="285728"/>
            <a:ext cx="357190" cy="285752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3071802" y="428604"/>
            <a:ext cx="142876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429124" y="6215082"/>
            <a:ext cx="357190" cy="28575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072462" y="3000372"/>
            <a:ext cx="285752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500958" y="6000768"/>
            <a:ext cx="285752" cy="28575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1142976" y="1142984"/>
            <a:ext cx="214314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57224" y="5572140"/>
            <a:ext cx="285752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14348" y="3571876"/>
            <a:ext cx="357190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8358214" y="500042"/>
            <a:ext cx="142876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858016" y="4429132"/>
            <a:ext cx="214314" cy="21431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>
            <a:off x="214282" y="285728"/>
            <a:ext cx="785818" cy="1785950"/>
          </a:xfrm>
          <a:prstGeom prst="mo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381</TotalTime>
  <Words>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Принцесса ночи</vt:lpstr>
      <vt:lpstr>Слайд 2</vt:lpstr>
      <vt:lpstr>Слайд 3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55</cp:revision>
  <dcterms:created xsi:type="dcterms:W3CDTF">2009-12-10T08:48:13Z</dcterms:created>
  <dcterms:modified xsi:type="dcterms:W3CDTF">2009-12-11T11:19:43Z</dcterms:modified>
</cp:coreProperties>
</file>