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8" r:id="rId5"/>
    <p:sldId id="27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1E4C18"/>
    <a:srgbClr val="3333FF"/>
    <a:srgbClr val="00CC00"/>
    <a:srgbClr val="339933"/>
    <a:srgbClr val="74A510"/>
    <a:srgbClr val="F4F4F4"/>
    <a:srgbClr val="CCFFCC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46" d="100"/>
          <a:sy n="46" d="100"/>
        </p:scale>
        <p:origin x="60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1A31-2623-45E5-B061-424DBED7453A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D3EA-AB36-49CB-B0A6-9B809CD36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91A-45BB-4DA3-B709-5A01892E5B37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F8A9-CAF5-4DE5-AF48-962310050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4009D-D8DF-43C6-84F7-0E305C98328A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6AF5-6FE8-4E17-BA2E-A4FE308E6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FF02-3689-454C-809F-CEADF7D8E929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528D-C261-48B5-9EF3-B36FAA365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05D6-75C1-4A3D-AA8B-BDF6109B3F23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D146-0592-4BA5-940E-70A85E7EB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744D-DD75-4EC4-8B37-15AC9F84CA93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7FE4-3896-4416-894B-2314EBCF9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3F77-3A13-44EA-938D-A41A6C5BE302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0D20-22F2-4C1D-81A1-3EBA018A2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2BE1-F8E3-471B-9AEE-6538A0496C38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DE84-66B4-415A-B714-BBA4A01A3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3779-1960-487E-AA8F-ECEE79A649A2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006C-CFD9-4EE7-95E6-9753F3E99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01F6E-9EED-4167-B6EF-529D7AC17507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BC67-4D5C-4423-9FEE-37786CFC1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9262E-2B80-4BC6-B2BD-5206F212E942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6ADFA-3540-4F40-98D4-0FF382C74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2">
                <a:tint val="98000"/>
                <a:shade val="90000"/>
                <a:satMod val="160000"/>
                <a:lumMod val="100000"/>
              </a:schemeClr>
            </a:gs>
            <a:gs pos="0">
              <a:schemeClr val="bg2">
                <a:tint val="95000"/>
                <a:shade val="100000"/>
                <a:satMod val="130000"/>
                <a:lumMod val="16000"/>
              </a:schemeClr>
            </a:gs>
            <a:gs pos="54000">
              <a:schemeClr val="bg2">
                <a:tint val="97000"/>
                <a:shade val="100000"/>
                <a:hueMod val="100000"/>
                <a:satMod val="140000"/>
                <a:lumMod val="8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EEAB0A-A8F1-4E34-A370-BEAF1B894652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48BC64-DBBE-4954-BD0D-FFC7FDE42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Scy;&amp;tcy;&amp;icy;&amp;khcy;&amp;icy;. &amp;Scy;&amp;kcy;&amp;acy;&amp;zcy;&amp;kcy;&amp;icy;-&amp;shcy;&amp;ucy;&amp;tcy;&amp;kcy;&amp;icy;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-2282"/>
            <a:ext cx="5964702" cy="6858000"/>
          </a:xfrm>
          <a:prstGeom prst="rect">
            <a:avLst/>
          </a:prstGeom>
          <a:solidFill>
            <a:srgbClr val="00B050"/>
          </a:solidFill>
          <a:ln w="38100">
            <a:solidFill>
              <a:srgbClr val="1E4C18"/>
            </a:solidFill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91580" y="2348880"/>
            <a:ext cx="5544616" cy="38884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93188" y="3716101"/>
            <a:ext cx="221794" cy="422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ирог 6"/>
          <p:cNvSpPr/>
          <p:nvPr/>
        </p:nvSpPr>
        <p:spPr>
          <a:xfrm>
            <a:off x="3040698" y="3805301"/>
            <a:ext cx="138652" cy="341957"/>
          </a:xfrm>
          <a:prstGeom prst="pi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28057" y="3716101"/>
            <a:ext cx="221794" cy="422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ирог 9"/>
          <p:cNvSpPr/>
          <p:nvPr/>
        </p:nvSpPr>
        <p:spPr>
          <a:xfrm>
            <a:off x="3728057" y="3795546"/>
            <a:ext cx="176219" cy="351712"/>
          </a:xfrm>
          <a:prstGeom prst="pi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3371279" y="4993196"/>
            <a:ext cx="385218" cy="182880"/>
          </a:xfrm>
          <a:prstGeom prst="teardrop">
            <a:avLst>
              <a:gd name="adj" fmla="val 630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>
            <a:off x="3333615" y="4471988"/>
            <a:ext cx="45719" cy="857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63888" y="4471988"/>
            <a:ext cx="72008" cy="857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&amp;Scy;&amp;tcy;&amp;iecy;&amp;ncy;&amp;acy; &amp;Vcy;&amp;Kcy;&amp;ocy;&amp;ncy;&amp;tcy;&amp;acy;&amp;kcy;&amp;tcy;&amp;iecy;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3" y="1517312"/>
            <a:ext cx="2590677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852936"/>
            <a:ext cx="3756077" cy="32637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&amp;Scy;&amp;tcy;&amp;iecy;&amp;ncy;&amp;acy; &amp;Vcy;&amp;Kcy;&amp;ocy;&amp;ncy;&amp;tcy;&amp;acy;&amp;kcy;&amp;tcy;&amp;iecy;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68144" y="1556792"/>
            <a:ext cx="2590677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2267744" y="3573016"/>
            <a:ext cx="216024" cy="5040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1840" y="3573016"/>
            <a:ext cx="207640" cy="5040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ирог 8"/>
          <p:cNvSpPr/>
          <p:nvPr/>
        </p:nvSpPr>
        <p:spPr>
          <a:xfrm>
            <a:off x="2339752" y="3681028"/>
            <a:ext cx="144016" cy="396044"/>
          </a:xfrm>
          <a:prstGeom prst="pi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ирог 10"/>
          <p:cNvSpPr/>
          <p:nvPr/>
        </p:nvSpPr>
        <p:spPr>
          <a:xfrm>
            <a:off x="3163652" y="3681028"/>
            <a:ext cx="144016" cy="396044"/>
          </a:xfrm>
          <a:prstGeom prst="pi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апля 11"/>
          <p:cNvSpPr/>
          <p:nvPr/>
        </p:nvSpPr>
        <p:spPr>
          <a:xfrm rot="17080719">
            <a:off x="2727932" y="4902802"/>
            <a:ext cx="344961" cy="388109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725774" y="4509120"/>
            <a:ext cx="118034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87824" y="4509120"/>
            <a:ext cx="144016" cy="7200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&amp;Scy;&amp;tcy;&amp;iecy;&amp;ncy;&amp;acy; &amp;Vcy;&amp;Kcy;&amp;ocy;&amp;ncy;&amp;tcy;&amp;acy;&amp;kcy;&amp;tcy;&amp;iecy;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764704"/>
            <a:ext cx="2952328" cy="549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&amp;scy;&amp;kcy;&amp;acy;&amp;zcy;&amp;kcy;&amp;acy; &amp;kcy;&amp;ocy;&amp;lcy;&amp;ocy;&amp;bcy;&amp;ocy;&amp;kcy; &amp;acy;&amp;ucy;&amp;dcy;&amp;icy;&amp;ocy; &amp;scy;&amp;kcy;&amp;acy;&amp;chcy;&amp;acy;&amp;tcy;&amp;softcy; &amp;bcy;&amp;iecy;&amp;scy;&amp;pcy;&amp;lcy;&amp;acy;&amp;tcy;&amp;ncy;&amp;ocy; - &amp;Scy;&amp;kcy;&amp;acy;&amp;zcy;&amp;kcy;&amp;icy; &amp;dcy;&amp;iecy;&amp;tcy;&amp;scy;&amp;kcy;&amp;icy;&amp;iecy; &amp;acy;&amp;ucy;&amp;dcy;&amp;icy;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3" y="1628799"/>
            <a:ext cx="4143412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9 &amp;Scy;&amp;iecy;&amp;ncy;&amp;tcy;&amp;yacy;&amp;bcy;&amp;rcy;&amp;yacy; 2013 - &amp;Bcy;&amp;lcy;&amp;ocy;&amp;gcy; - &amp;Mcy;&amp;Icy;&amp;SHcy;&amp;Ucy;&amp;Tcy;&amp;Kcy;&amp;Icy;&amp;Ncy;&amp;Acy; &amp;SHcy;&amp;Kcy;&amp;Ocy;&amp;L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4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3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2">
                <a:tint val="98000"/>
                <a:shade val="90000"/>
                <a:satMod val="160000"/>
                <a:lumMod val="100000"/>
              </a:schemeClr>
            </a:gs>
            <a:gs pos="0">
              <a:schemeClr val="bg2">
                <a:tint val="95000"/>
                <a:shade val="100000"/>
                <a:satMod val="130000"/>
                <a:lumMod val="16000"/>
              </a:schemeClr>
            </a:gs>
            <a:gs pos="54000">
              <a:schemeClr val="bg2">
                <a:tint val="97000"/>
                <a:shade val="100000"/>
                <a:hueMod val="100000"/>
                <a:satMod val="140000"/>
                <a:lumMod val="8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&amp;Mcy;&amp;iecy;&amp;tcy;&amp;ocy;&amp;dcy;&amp;icy;&amp;kcy;&amp;acy; &amp;icy; &amp;fcy;&amp;ocy;&amp;rcy;&amp;mcy;&amp;ycy; &amp;rcy;&amp;acy;&amp;bcy;&amp;ocy;&amp;tcy;&amp;ycy; &amp;ncy;&amp;acy;&amp;dcy; &amp;scy;&amp;kcy;&amp;acy;&amp;zcy;&amp;kcy;&amp;ocy;&amp;jcy; 5 &amp;Pcy;&amp;iecy;&amp;dcy;&amp;acy;&amp;gcy;&amp;ocy;&amp;gcy;&amp;icy;&amp;chcy;&amp;iecy;&amp;scy;&amp;kcy;&amp;ocy;&amp;iecy; &amp;icy;&amp;scy;&amp;scy;&amp;lcy;&amp;iecy;&amp;dcy;&amp;ocy;&amp;vcy;&amp;acy;&amp;ncy;&amp;icy;&amp;iecy; &amp;pcy;&amp;ocy; &amp;pcy;&amp;rcy;&amp;ocy;&amp;bcy;&amp;lcy;&amp;iecy;&amp;mcy;&amp;iecy; &quot;&amp;Rcy;&amp;ocy;&amp;lcy;&amp;softcy; &amp;scy;&amp;kcy;&amp;acy;&amp;zcy;&amp;kcy;&amp;icy; &amp;vcy; &amp;vcy;&amp;ocy;&amp;scy;&amp;pcy;&amp;icy;&amp;tcy;&amp;acy;&amp;ncy;&amp;icy;&amp;icy; &amp;mcy;&amp;lcy;&amp;acy;&amp;dcy;&amp;shcy;&amp;iecy;&amp;gcy;&amp;ocy; &amp;shcy;&amp;kcy;&amp;ocy;&amp;lcy;&amp;softcy;&amp;ncy;&amp;icy;&amp;kcy;&amp;acy;&quot;. . &amp;Vcy;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3" y="0"/>
            <a:ext cx="7416824" cy="6833584"/>
          </a:xfrm>
          <a:prstGeom prst="rect">
            <a:avLst/>
          </a:prstGeom>
          <a:solidFill>
            <a:srgbClr val="009900"/>
          </a:solidFill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01.chitalnya.ru/upload/426/63160366378724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435"/>
          <a:stretch/>
        </p:blipFill>
        <p:spPr bwMode="auto">
          <a:xfrm>
            <a:off x="0" y="-619424"/>
            <a:ext cx="9144000" cy="748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Windows User</cp:lastModifiedBy>
  <cp:revision>52</cp:revision>
  <dcterms:created xsi:type="dcterms:W3CDTF">2013-10-23T15:11:41Z</dcterms:created>
  <dcterms:modified xsi:type="dcterms:W3CDTF">2015-05-18T18:33:22Z</dcterms:modified>
</cp:coreProperties>
</file>