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4" r:id="rId10"/>
    <p:sldId id="265" r:id="rId11"/>
    <p:sldId id="266" r:id="rId12"/>
    <p:sldId id="277" r:id="rId13"/>
    <p:sldId id="269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0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57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95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08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8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5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32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76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60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04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D8C7D-9A35-451B-BAF1-CB601BDA6C16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DA596-77A2-41E4-9A68-FE89AE5C9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8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КАРТИНЫ ПРИРОДЫ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Художник Елена Прудникова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518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Loner\Рабочий стол\КАртины\d7009a8aef039a608387044df2co--kartiny-panno-polyan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417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Documents and Settings\Loner\Рабочий стол\КАртины\a00e5c089d51da57a731e276aafd--kartiny-panno-skazochnye-iris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629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C:\Documents and Settings\Loner\Рабочий стол\КАртины\bc46c8f77156cbaa73ef618bec5y--kartiny-panno-sirenevaya-skaz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08504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67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Documents and Settings\Loner\Рабочий стол\КАртины\3131da65027c1e7e27453fa6403l--kartiny-panno-volshebnye-tsve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001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216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Documents and Settings\Loner\Рабочий стол\КАртины\caca387a5eb5d45acd42dd299b4i--kartiny-panno-leb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56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Loner\Рабочий стол\КАртины\d6ac720f2ebdb15e24935ac9eai0--kartiny-panno-berezovaya-rosc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94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Loner\Рабочий стол\КАртины\de1ca33d7ee0f03dbb2c567081ov--kartiny-panno-utro-v-derevn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01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08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Loner\Рабочий стол\КАртины\57c1932be431c07a3c3b3d20b4nf--kartiny-panno-morskoj-pejzaz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3512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71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Loner\Рабочий стол\КАртины\15c16036739--kartiny-panno-rodnye-prostory-n20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2" y="-99392"/>
            <a:ext cx="9073008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37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Loner\Рабочий стол\КАртины\7703b2b12761ad7fd0303c75a6u0--kartiny-panno-lyubimye-me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18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Loner\Рабочий стол\КАртины\e0f10299d29a2b93805d79724a6e--kartiny-panno-mechty-o-m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28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Documents and Settings\Loner\Рабочий стол\КАртины\a82121155e03afee8244be00ebof--kartiny-panno-zolotaya-os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931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Loner\Рабочий стол\КАртины\2c67f8fb05f8ef044cd3030c7ap2--kartiny-panno-ma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815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</Words>
  <Application>Microsoft Office PowerPoint</Application>
  <PresentationFormat>Экран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КАРТИНЫ ПРИРОДЫ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Loner-XP</dc:creator>
  <cp:lastModifiedBy>Loner-XP</cp:lastModifiedBy>
  <cp:revision>6</cp:revision>
  <dcterms:created xsi:type="dcterms:W3CDTF">2015-06-17T07:32:55Z</dcterms:created>
  <dcterms:modified xsi:type="dcterms:W3CDTF">2015-06-24T11:16:23Z</dcterms:modified>
</cp:coreProperties>
</file>