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870" autoAdjust="0"/>
    <p:restoredTop sz="94660"/>
  </p:normalViewPr>
  <p:slideViewPr>
    <p:cSldViewPr>
      <p:cViewPr varScale="1">
        <p:scale>
          <a:sx n="103" d="100"/>
          <a:sy n="103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D524-8436-4535-8B99-28875603BEB6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D5B046-92A4-4C17-AAD9-D102213AF2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D524-8436-4535-8B99-28875603BEB6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B046-92A4-4C17-AAD9-D102213AF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D524-8436-4535-8B99-28875603BEB6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B046-92A4-4C17-AAD9-D102213AF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49D524-8436-4535-8B99-28875603BEB6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ED5B046-92A4-4C17-AAD9-D102213AF2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D524-8436-4535-8B99-28875603BEB6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B046-92A4-4C17-AAD9-D102213AF2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D524-8436-4535-8B99-28875603BEB6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B046-92A4-4C17-AAD9-D102213AF2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B046-92A4-4C17-AAD9-D102213AF2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D524-8436-4535-8B99-28875603BEB6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D524-8436-4535-8B99-28875603BEB6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B046-92A4-4C17-AAD9-D102213AF2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D524-8436-4535-8B99-28875603BEB6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B046-92A4-4C17-AAD9-D102213AF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49D524-8436-4535-8B99-28875603BEB6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D5B046-92A4-4C17-AAD9-D102213AF2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D524-8436-4535-8B99-28875603BEB6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D5B046-92A4-4C17-AAD9-D102213AF2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C49D524-8436-4535-8B99-28875603BEB6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ED5B046-92A4-4C17-AAD9-D102213AF2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28794" y="1928802"/>
            <a:ext cx="5761370" cy="43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352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Кто, ребята, на границе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Нашу землю стережет,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 работать и учиться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Мог спокойно наш народ?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2333753"/>
            <a:ext cx="6809543" cy="42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622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Уважения достоин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Смелый и отважный воин: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Трудно в тыл врага пробраться,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Незамеченным остаться,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 запомнить, разузнать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Утром в штабе рассказать.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14414" y="1928802"/>
            <a:ext cx="665294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1927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на фронте, и в тылу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День и ночь ведут борьбу: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Жизни раненым спасают,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строй вернуться помогают.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00306"/>
            <a:ext cx="6095615" cy="411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63365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Чтобы Родине служить,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Нужно очень сильным быть.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Чтобы силы накопить,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Нужно с ложкою дружить.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Только мамы рядом нет...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ж состряпает обед?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6095239" cy="45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6215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 в один он миг решает,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Славный подвиг он свершает,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за честь стоит горой.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он? Правильно...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401080" cy="6000792"/>
          </a:xfrm>
        </p:spPr>
        <p:txBody>
          <a:bodyPr>
            <a:normAutofit/>
          </a:bodyPr>
          <a:lstStyle/>
          <a:p>
            <a:r>
              <a:rPr lang="ru-RU" dirty="0" smtClean="0"/>
              <a:t>Ребята, давайте представим , что мы солдаты и покажем, как мы будем  служить.</a:t>
            </a:r>
          </a:p>
          <a:p>
            <a:r>
              <a:rPr lang="ru-RU" b="1" i="1" dirty="0" smtClean="0"/>
              <a:t>        Физкультурная минутка:</a:t>
            </a:r>
            <a:endParaRPr lang="ru-RU" dirty="0" smtClean="0"/>
          </a:p>
          <a:p>
            <a:r>
              <a:rPr lang="ru-RU" dirty="0" smtClean="0"/>
              <a:t>Как я буду служить? (Вот так: вверх большой палец)</a:t>
            </a:r>
          </a:p>
          <a:p>
            <a:r>
              <a:rPr lang="ru-RU" dirty="0" smtClean="0"/>
              <a:t>Как дружить я буду? ( Вот так: Руки в замок)</a:t>
            </a:r>
          </a:p>
          <a:p>
            <a:r>
              <a:rPr lang="ru-RU" dirty="0" smtClean="0"/>
              <a:t>Как по цели я буду стрелять? ( Вот так: имитируют стреляющего )</a:t>
            </a:r>
          </a:p>
          <a:p>
            <a:r>
              <a:rPr lang="ru-RU" dirty="0" smtClean="0"/>
              <a:t>Как кашу я буду есть? ( Вот так: …)</a:t>
            </a:r>
          </a:p>
          <a:p>
            <a:r>
              <a:rPr lang="ru-RU" dirty="0" smtClean="0"/>
              <a:t>Как по дому буду скучать? ( Вот так: обнять себя)</a:t>
            </a:r>
          </a:p>
          <a:p>
            <a:r>
              <a:rPr lang="ru-RU" dirty="0" smtClean="0"/>
              <a:t>Как по плацу буду маршировать? (Вот так: маршируют)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</TotalTime>
  <Words>40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Кто, ребята, на границе  Нашу землю стережет,  Чтоб работать и учиться  Мог спокойно наш народ? </vt:lpstr>
      <vt:lpstr>Уважения достоин Смелый и отважный воин: Трудно в тыл врага пробраться, Незамеченным остаться, Все запомнить, разузнать Утром в штабе рассказать. </vt:lpstr>
      <vt:lpstr>И на фронте, и в тылу День и ночь ведут борьбу: Жизни раненым спасают, В строй вернуться помогают. </vt:lpstr>
      <vt:lpstr>Чтобы Родине служить, Нужно очень сильным быть. Чтобы силы накопить, Нужно с ложкою дружить. Только мамы рядом нет... Кто ж состряпает обед? </vt:lpstr>
      <vt:lpstr>Все в один он миг решает, Славный подвиг он свершает, Он за честь стоит горой. Кто он? Правильно...  </vt:lpstr>
      <vt:lpstr>Слайд 6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паренька сбылась мечта - Пришел служить он в роту. Теперь стреляет: "Тра-та-та!" Из пушки, миномета. Недавно служит паренек, Но самый лучший он стрелок.  </dc:title>
  <dc:creator>User</dc:creator>
  <cp:lastModifiedBy>User</cp:lastModifiedBy>
  <cp:revision>2</cp:revision>
  <dcterms:created xsi:type="dcterms:W3CDTF">2015-06-24T10:43:05Z</dcterms:created>
  <dcterms:modified xsi:type="dcterms:W3CDTF">2015-06-24T10:47:07Z</dcterms:modified>
</cp:coreProperties>
</file>