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26" autoAdjust="0"/>
    <p:restoredTop sz="94660"/>
  </p:normalViewPr>
  <p:slideViewPr>
    <p:cSldViewPr>
      <p:cViewPr varScale="1">
        <p:scale>
          <a:sx n="103" d="100"/>
          <a:sy n="103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D2E-DC40-4714-BDB7-414E52D6C72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7DC41E-FA40-4E0C-8C65-E40A836D0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D2E-DC40-4714-BDB7-414E52D6C72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C41E-FA40-4E0C-8C65-E40A836D0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D2E-DC40-4714-BDB7-414E52D6C72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C41E-FA40-4E0C-8C65-E40A836D0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B92D2E-DC40-4714-BDB7-414E52D6C72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7DC41E-FA40-4E0C-8C65-E40A836D0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D2E-DC40-4714-BDB7-414E52D6C72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C41E-FA40-4E0C-8C65-E40A836D0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D2E-DC40-4714-BDB7-414E52D6C72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C41E-FA40-4E0C-8C65-E40A836D0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C41E-FA40-4E0C-8C65-E40A836D0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D2E-DC40-4714-BDB7-414E52D6C72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D2E-DC40-4714-BDB7-414E52D6C72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C41E-FA40-4E0C-8C65-E40A836D0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D2E-DC40-4714-BDB7-414E52D6C72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C41E-FA40-4E0C-8C65-E40A836D0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B92D2E-DC40-4714-BDB7-414E52D6C72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7DC41E-FA40-4E0C-8C65-E40A836D0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D2E-DC40-4714-BDB7-414E52D6C72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7DC41E-FA40-4E0C-8C65-E40A836D0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B92D2E-DC40-4714-BDB7-414E52D6C72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7DC41E-FA40-4E0C-8C65-E40A836D0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500174"/>
            <a:ext cx="8305800" cy="4643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85794"/>
            <a:ext cx="8305800" cy="1143008"/>
          </a:xfrm>
        </p:spPr>
        <p:txBody>
          <a:bodyPr/>
          <a:lstStyle/>
          <a:p>
            <a:r>
              <a:rPr lang="ru-RU" sz="3200" b="1" dirty="0" smtClean="0"/>
              <a:t>Гусеницы две ползут</a:t>
            </a:r>
            <a:br>
              <a:rPr lang="ru-RU" sz="3200" b="1" dirty="0" smtClean="0"/>
            </a:br>
            <a:r>
              <a:rPr lang="ru-RU" sz="3200" b="1" dirty="0" smtClean="0"/>
              <a:t>Башню с пушкою везут.</a:t>
            </a:r>
            <a:br>
              <a:rPr lang="ru-RU" sz="3200" b="1" dirty="0" smtClean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71199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Полосатая рубашка,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Вьются ленты за фуражкой.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готов с волною спорить,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Ведь его стихия — море.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857" y="2036207"/>
            <a:ext cx="5714286" cy="3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этой форме темно-синей Защищает он страну,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 огромной субмарине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Опускается ко дну. Охраняя океан,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Был в портах десятка стран.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352"/>
          <a:stretch>
            <a:fillRect/>
          </a:stretch>
        </p:blipFill>
        <p:spPr bwMode="auto">
          <a:xfrm>
            <a:off x="1357290" y="2000240"/>
            <a:ext cx="65395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Я служу сейчас на флоте,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Слух хороший у меня.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Есть такой же и в пехоте — 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Дружим с рацией не зря!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6286" y="1928802"/>
            <a:ext cx="6337548" cy="416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05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Спешит по вызову отряд,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Готовый разыскать снаряд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 на пшеничном поле,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 в транспорте, и в школе.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Боец отряда очень смел -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Три мины разрядить сумел.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357430"/>
            <a:ext cx="418116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133</TotalTime>
  <Words>25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Гусеницы две ползут Башню с пушкою везут. </vt:lpstr>
      <vt:lpstr>Полосатая рубашка, Вьются ленты за фуражкой. Он готов с волною спорить, Ведь его стихия — море. </vt:lpstr>
      <vt:lpstr>В этой форме темно-синей Защищает он страну,  И в огромной субмарине Опускается ко дну. Охраняя океан,  Был в портах десятка стран. </vt:lpstr>
      <vt:lpstr>Я служу сейчас на флоте, Слух хороший у меня. Есть такой же и в пехоте —  Дружим с рацией не зря! </vt:lpstr>
      <vt:lpstr>Спешит по вызову отряд, Готовый разыскать снаряд И на пшеничном поле, И в транспорте, и в школе. Боец отряда очень смел - Три мины разрядить сумел. 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2015-05-06T19:01:18Z</dcterms:created>
  <dcterms:modified xsi:type="dcterms:W3CDTF">2015-06-24T10:46:29Z</dcterms:modified>
</cp:coreProperties>
</file>