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2" r:id="rId4"/>
    <p:sldId id="260" r:id="rId5"/>
    <p:sldId id="264" r:id="rId6"/>
    <p:sldId id="265" r:id="rId7"/>
    <p:sldId id="268" r:id="rId8"/>
    <p:sldId id="270" r:id="rId9"/>
    <p:sldId id="271" r:id="rId10"/>
    <p:sldId id="272" r:id="rId11"/>
    <p:sldId id="273" r:id="rId12"/>
    <p:sldId id="275" r:id="rId13"/>
    <p:sldId id="276" r:id="rId14"/>
    <p:sldId id="279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BF90-1B61-44E7-948D-893AC00390E6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0B5E-14D5-4E4E-A3C6-AF2C68842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A2C33-8C26-4448-9C3C-EB7F088A665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6DF7-283C-4B90-B872-57E964E65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571636"/>
          </a:xfrm>
        </p:spPr>
        <p:txBody>
          <a:bodyPr/>
          <a:lstStyle/>
          <a:p>
            <a:r>
              <a:rPr lang="ru-RU" dirty="0" smtClean="0"/>
              <a:t>					 РАЗВИВАЮЩАЯ СРЕДА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22145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МДОУ « Детский сад комбинированного вида № 246»                      Подготовительная к школе ортопедическая группа «Василёк»                         Воспитатели :                                      </a:t>
            </a:r>
            <a:r>
              <a:rPr lang="ru-RU" dirty="0" err="1" smtClean="0"/>
              <a:t>Кагакова</a:t>
            </a:r>
            <a:r>
              <a:rPr lang="ru-RU" dirty="0" smtClean="0"/>
              <a:t> О.Н. ,    Герасименко Е.С.</a:t>
            </a:r>
            <a:endParaRPr lang="ru-RU" dirty="0"/>
          </a:p>
        </p:txBody>
      </p:sp>
      <p:pic>
        <p:nvPicPr>
          <p:cNvPr id="4" name="Рисунок 3" descr="C:\Users\user\Desktop\работа\100_3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64373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																								Уголок </a:t>
            </a:r>
            <a:r>
              <a:rPr lang="ru-RU" sz="2400" b="1" dirty="0"/>
              <a:t>природы.</a:t>
            </a:r>
            <a:r>
              <a:rPr lang="ru-RU" sz="2400" dirty="0"/>
              <a:t> Цель обогащение представления детей о многообразии природного мира , воспитания любви и бережного отношения к природе приобщения детей к уходу за растениями, формирования начала экологической культуры, что является приоритетным направлением в развитии детского сада. Здесь мы создаём условия для наблюдения за комнатными растениями, учим детей правильному уходу за ними.	</a:t>
            </a:r>
          </a:p>
        </p:txBody>
      </p:sp>
      <p:pic>
        <p:nvPicPr>
          <p:cNvPr id="4" name="Содержимое 3" descr="C:\Users\user\Desktop\работа\100_33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6715172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																																Уголок </a:t>
            </a:r>
            <a:r>
              <a:rPr lang="ru-RU" sz="2400" b="1" dirty="0"/>
              <a:t>экспериментирования</a:t>
            </a:r>
            <a:r>
              <a:rPr lang="ru-RU" sz="2400" dirty="0"/>
              <a:t>, где мы проводим простейшие опыты, развиваем мышление детей, любознательность, познавательную активность.	</a:t>
            </a:r>
            <a:r>
              <a:rPr lang="ru-RU" sz="2400" dirty="0" smtClean="0"/>
              <a:t>Предметное </a:t>
            </a:r>
            <a:r>
              <a:rPr lang="ru-RU" sz="2400" dirty="0"/>
              <a:t>наполнение уголка экспериментирования включает в себя:	Микроскоп, песочные часы, ёмкость с песком, ёмкость с водой, ёмкости с различным природным материалом, формочки с крышками, камешки плавающие и тонущие.						</a:t>
            </a:r>
          </a:p>
        </p:txBody>
      </p:sp>
      <p:pic>
        <p:nvPicPr>
          <p:cNvPr id="6" name="Содержимое 5" descr="C:\Users\user\Desktop\работа\100_336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71810"/>
            <a:ext cx="5357850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857652" cy="2286008"/>
          </a:xfrm>
        </p:spPr>
        <p:txBody>
          <a:bodyPr>
            <a:noAutofit/>
          </a:bodyPr>
          <a:lstStyle/>
          <a:p>
            <a:r>
              <a:rPr lang="ru-RU" sz="2000" b="1" dirty="0"/>
              <a:t>Семейный уголок </a:t>
            </a:r>
            <a:r>
              <a:rPr lang="ru-RU" sz="2000" dirty="0"/>
              <a:t>включающий в себя куклы, пупсы, предметы домашнего обихода , способствующая формированию игровых умений , реализации игровых замыслов, воспитания дружеских взаимоотношений между детьми</a:t>
            </a:r>
            <a:r>
              <a:rPr lang="ru-RU" sz="2400" dirty="0"/>
              <a:t>.	</a:t>
            </a:r>
          </a:p>
        </p:txBody>
      </p:sp>
      <p:pic>
        <p:nvPicPr>
          <p:cNvPr id="4" name="Содержимое 3" descr="C:\Users\user\Desktop\работа\100_33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user\Desktop\работа\100_334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43372" y="3286124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3372" y="1428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	Уголок  дежурства. </a:t>
            </a:r>
            <a:r>
              <a:rPr lang="ru-RU" sz="2000" dirty="0" smtClean="0"/>
              <a:t>Цель: формирование умения выполнять обязанности дежурных, воспитывать положительное отношение к труду,  самостоятельность. Чтобы дети могли самостоятельно определять дежурных, мы создали картотеку с фотографиями детей, которые каждый день меняются в специальных рамочках.						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																							Художественно-эстетический </a:t>
            </a:r>
            <a:r>
              <a:rPr lang="ru-RU" sz="2400" b="1" dirty="0"/>
              <a:t>центр </a:t>
            </a:r>
            <a:r>
              <a:rPr lang="ru-RU" sz="2400" dirty="0"/>
              <a:t>целью</a:t>
            </a:r>
            <a:r>
              <a:rPr lang="ru-RU" sz="2400" b="1" dirty="0"/>
              <a:t> </a:t>
            </a:r>
            <a:r>
              <a:rPr lang="ru-RU" sz="2400" dirty="0"/>
              <a:t>его является формирование творческого потенциала детей ,развитие детей к </a:t>
            </a:r>
            <a:r>
              <a:rPr lang="ru-RU" sz="2400" dirty="0" err="1"/>
              <a:t>изодеятельности</a:t>
            </a:r>
            <a:r>
              <a:rPr lang="ru-RU" sz="2400" dirty="0"/>
              <a:t>, формирование эстетического восприятия, воображения, художественно- творческих способностей, самостоятельности , активности. В этом центре дети обычно проводят много времени, рисуя, создавая поделки из пластилина, вырезая из бумаги и т.д.						</a:t>
            </a:r>
          </a:p>
        </p:txBody>
      </p:sp>
      <p:pic>
        <p:nvPicPr>
          <p:cNvPr id="5" name="Содержимое 4" descr="C:\Users\user\Desktop\работа\100_332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4810" y="2643182"/>
            <a:ext cx="4643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В художественно-эстетический центр входит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минибиблиотека</a:t>
            </a:r>
            <a:r>
              <a:rPr lang="ru-RU" sz="2000" dirty="0" smtClean="0"/>
              <a:t> она представляет собой столик с полочками для книг и иллюстраций к сказкам, произведениям. Совместность центров позволяет детям рассматривать книги и здесь же рисовать к ним иллюстрации. Все книги и иллюстрации обновляются 1-2 раза в месяц. Новые книги выставляются в соответствии с программой по чтению.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																																													                        Развивающий </a:t>
            </a:r>
            <a:r>
              <a:rPr lang="ru-RU" sz="2400" b="1" dirty="0"/>
              <a:t>центр «Корабль», </a:t>
            </a:r>
            <a:r>
              <a:rPr lang="ru-RU" sz="2400" dirty="0"/>
              <a:t>где находятся материалы для конструирования, а так же игры по ориентировке в пространстве. Материал по конструированию классифицирован по форме и размеру  и хранится в специально отведённых для него коробках. Крупный напольный строительный материал размещён в игровом центре, в </a:t>
            </a:r>
            <a:r>
              <a:rPr lang="ru-RU" sz="2400" dirty="0" err="1"/>
              <a:t>выкатных</a:t>
            </a:r>
            <a:r>
              <a:rPr lang="ru-RU" sz="2400" dirty="0"/>
              <a:t> ящиках, так как свободное пространство на полу даёт возможность сооружать постройки, в которые дети любят забираться и играть. Для обыгрывания готовых построек имеются наборы разных мелких игрушек.					</a:t>
            </a:r>
          </a:p>
        </p:txBody>
      </p:sp>
      <p:pic>
        <p:nvPicPr>
          <p:cNvPr id="4" name="Содержимое 3" descr="C:\Users\user\Desktop\работа\100_33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643314"/>
            <a:ext cx="68580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																																Создавая </a:t>
            </a:r>
            <a:r>
              <a:rPr lang="ru-RU" sz="2700" dirty="0"/>
              <a:t>нашу развивающую среду мы постарались сделать её информативно богатой, что обеспечивается разнообразием тематики, многообразием дидактического и информационного материала. Все компоненты развивающей среды сочетаются между собой по содержанию, художественному решению, обеспечивают содержательное общение взрослых и детей.	</a:t>
            </a:r>
            <a:r>
              <a:rPr lang="ru-RU" dirty="0"/>
              <a:t>					</a:t>
            </a:r>
          </a:p>
        </p:txBody>
      </p:sp>
      <p:pic>
        <p:nvPicPr>
          <p:cNvPr id="5" name="Содержимое 4" descr="C:\Users\user\Desktop\работа\100_33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86058"/>
            <a:ext cx="67151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Здесь же расположен информационный </a:t>
            </a:r>
            <a:r>
              <a:rPr lang="ru-RU" sz="2700" b="1" dirty="0"/>
              <a:t>уголок для родителей</a:t>
            </a:r>
            <a:r>
              <a:rPr lang="ru-RU" sz="2700" dirty="0"/>
              <a:t>, куда помещается необходимая информация по детскому саду, консультации и советы родителям. 		                                         </a:t>
            </a:r>
            <a:r>
              <a:rPr lang="ru-RU" dirty="0"/>
              <a:t>	</a:t>
            </a:r>
          </a:p>
        </p:txBody>
      </p:sp>
      <p:pic>
        <p:nvPicPr>
          <p:cNvPr id="8" name="Содержимое 7" descr="C:\Users\user\Desktop\работа\100_3356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 rot="10800000" flipV="1">
            <a:off x="500034" y="1142984"/>
            <a:ext cx="804389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Наша работа начинается с утреннего приёма детей в группу. Приём детей осуществляется в раздевалке группы, где находятся индивидуальные шкафчики для детей.</a:t>
            </a:r>
            <a:endParaRPr lang="ru-RU" dirty="0"/>
          </a:p>
        </p:txBody>
      </p:sp>
      <p:pic>
        <p:nvPicPr>
          <p:cNvPr id="7" name="Рисунок 6" descr="C:\Users\user\Desktop\работа\100_33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928934"/>
            <a:ext cx="42148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Работы детей размещаем в раздевалке на </a:t>
            </a:r>
            <a:r>
              <a:rPr lang="ru-RU" sz="2400" b="1" dirty="0"/>
              <a:t>доске творчества</a:t>
            </a:r>
            <a:r>
              <a:rPr lang="ru-RU" sz="2400" dirty="0"/>
              <a:t>. Поделки из </a:t>
            </a:r>
            <a:r>
              <a:rPr lang="ru-RU" sz="2400" dirty="0" smtClean="0"/>
              <a:t>пластилина </a:t>
            </a:r>
            <a:r>
              <a:rPr lang="ru-RU" sz="2400" dirty="0"/>
              <a:t>размещаются на специальной подставке в форме лесенки</a:t>
            </a:r>
          </a:p>
        </p:txBody>
      </p:sp>
      <p:pic>
        <p:nvPicPr>
          <p:cNvPr id="4" name="Содержимое 3" descr="C:\Users\user\Desktop\работа\100_33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4356" y="2078023"/>
            <a:ext cx="5935287" cy="357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																								           В </a:t>
            </a:r>
            <a:r>
              <a:rPr lang="ru-RU" sz="2700" dirty="0"/>
              <a:t>раздевалке нашей группы помещён </a:t>
            </a:r>
            <a:r>
              <a:rPr lang="ru-RU" sz="2700" b="1" dirty="0"/>
              <a:t>уголок физического развития</a:t>
            </a:r>
            <a:r>
              <a:rPr lang="ru-RU" sz="2700" dirty="0"/>
              <a:t>, целью которого является развитие </a:t>
            </a:r>
            <a:r>
              <a:rPr lang="ru-RU" sz="2700" dirty="0" smtClean="0"/>
              <a:t>двигательной активности </a:t>
            </a:r>
            <a:r>
              <a:rPr lang="ru-RU" sz="2700" dirty="0"/>
              <a:t>и физических качеств детей. Предметное наполнение уголка применяется в подвижных играх (в группе и на улице), индивидуальной двигательной </a:t>
            </a:r>
            <a:r>
              <a:rPr lang="ru-RU" sz="2700" dirty="0" smtClean="0"/>
              <a:t>деятельности, в       свободной  деятельности детей.</a:t>
            </a:r>
            <a:r>
              <a:rPr lang="ru-RU" sz="2700" dirty="0"/>
              <a:t>	</a:t>
            </a:r>
            <a:r>
              <a:rPr lang="ru-RU" dirty="0"/>
              <a:t>		</a:t>
            </a:r>
          </a:p>
        </p:txBody>
      </p:sp>
      <p:pic>
        <p:nvPicPr>
          <p:cNvPr id="9" name="Рисунок 8" descr="C:\Users\user\Desktop\работа\100_3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81439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2400" dirty="0"/>
              <a:t>В группе размещены: развивающий центры «Больница» , «Магазин» , «Кухня» , «Художественно-эстетический», «Парикмахерская» , «Корабль» , уголок дидактических игр, патриотический уголок, музыкальный уголок, уголок ряженья и театр, уголок ПДД, уголок природы , уголок экспериментирования, семейный уголок, уголок дежурства. Такое размещение связано с тем, что расположенные рядом столы и стулья позволяют использовать эти «функциональные помещения» как на занятиях , так и в свободной деятельности, в индивидуальной работе с </a:t>
            </a:r>
            <a:r>
              <a:rPr lang="ru-RU" sz="2400" dirty="0" smtClean="0"/>
              <a:t>детьми. Все </a:t>
            </a:r>
            <a:r>
              <a:rPr lang="ru-RU" sz="2400" dirty="0"/>
              <a:t>игровые центры и уголки оснащены атрибутами для сюжетно-ролевых игр, подобранных с учётом возрастных и индивидуальных особенностей детей, куклами, машинами, игрушечными дикими и домашними животными.						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Развивающий центр «Больница» </a:t>
            </a:r>
            <a:r>
              <a:rPr lang="ru-RU" sz="2200" dirty="0"/>
              <a:t>	</a:t>
            </a:r>
            <a:r>
              <a:rPr lang="ru-RU" dirty="0"/>
              <a:t>						</a:t>
            </a:r>
          </a:p>
        </p:txBody>
      </p:sp>
      <p:pic>
        <p:nvPicPr>
          <p:cNvPr id="5" name="Содержимое 4" descr="C:\Users\user\Desktop\работа\100_329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285860"/>
            <a:ext cx="42148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4" descr="C:\Users\user\Desktop\работа\100_329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500042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Развивающий</a:t>
            </a:r>
            <a:r>
              <a:rPr lang="ru-RU" b="1" dirty="0" smtClean="0"/>
              <a:t> центр «Магазин»	</a:t>
            </a:r>
            <a:endParaRPr lang="ru-RU" dirty="0"/>
          </a:p>
        </p:txBody>
      </p:sp>
      <p:pic>
        <p:nvPicPr>
          <p:cNvPr id="7" name="Содержимое 4" descr="C:\Users\user\Desktop\работа\100_3299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71477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3571876"/>
            <a:ext cx="3112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Уголок дидактических игр</a:t>
            </a:r>
            <a:endParaRPr lang="ru-RU" sz="2000" dirty="0"/>
          </a:p>
        </p:txBody>
      </p:sp>
      <p:pic>
        <p:nvPicPr>
          <p:cNvPr id="9" name="Содержимое 3" descr="C:\Users\user\Desktop\работа\100_3317.JPG"/>
          <p:cNvPicPr>
            <a:picLocks noGr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57686" y="4214818"/>
            <a:ext cx="4039213" cy="23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48" y="3643314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Развивающий центр «Кухня»</a:t>
            </a:r>
            <a:r>
              <a:rPr lang="ru-RU" b="1" dirty="0" smtClean="0"/>
              <a:t>	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321471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																	</a:t>
            </a:r>
            <a:r>
              <a:rPr lang="ru-RU" sz="2200" b="1" dirty="0" smtClean="0"/>
              <a:t>      Патриотический </a:t>
            </a:r>
            <a:r>
              <a:rPr lang="ru-RU" sz="2200" b="1" dirty="0"/>
              <a:t>уголок</a:t>
            </a:r>
            <a:r>
              <a:rPr lang="ru-RU" sz="2200" dirty="0"/>
              <a:t>, расположенный в учебном центре, отражает приоритетное направление развития детского сада, способствует формированию патриотических чувств, знакомит детей с символикой нашей страны, города.									</a:t>
            </a:r>
            <a:r>
              <a:rPr lang="ru-RU" dirty="0"/>
              <a:t>		</a:t>
            </a:r>
          </a:p>
        </p:txBody>
      </p:sp>
      <p:pic>
        <p:nvPicPr>
          <p:cNvPr id="4" name="Содержимое 3" descr="C:\Users\user\Desktop\работа\100_33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214686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user\Desktop\работа\100_330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48" y="3214686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Уголок музыкального развития, </a:t>
            </a:r>
            <a:r>
              <a:rPr lang="ru-RU" sz="2000" dirty="0" smtClean="0"/>
              <a:t>способствует формированию интереса музыке, знакомит с музыкальными инструментами. Дети учатся играть простейшие мелодии на различных музыкальных инструментах. В нашей группе создана фонотека, в которой находятся записи классической и народной музыки , звуки леса, моря, различные сказки</a:t>
            </a:r>
            <a:r>
              <a:rPr lang="ru-RU" dirty="0" smtClean="0"/>
              <a:t>.	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Уголок </a:t>
            </a:r>
            <a:r>
              <a:rPr lang="ru-RU" sz="2400" b="1" dirty="0" err="1"/>
              <a:t>ряжения</a:t>
            </a:r>
            <a:r>
              <a:rPr lang="ru-RU" sz="2400" b="1" dirty="0"/>
              <a:t> и театр,</a:t>
            </a:r>
            <a:r>
              <a:rPr lang="ru-RU" sz="2400" dirty="0"/>
              <a:t> способствующий стимулировать творческие замыслы, индивидуальные творческие проявления. Дети принимают активное участие в постановке театральных игр.</a:t>
            </a:r>
          </a:p>
        </p:txBody>
      </p:sp>
      <p:pic>
        <p:nvPicPr>
          <p:cNvPr id="8" name="Содержимое 7" descr="C:\Users\user\Desktop\работа\100_336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714488"/>
            <a:ext cx="6286544" cy="411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Уголок ПДД , </a:t>
            </a:r>
            <a:r>
              <a:rPr lang="ru-RU" sz="2000" dirty="0"/>
              <a:t>способствует знанию дорожных знаков, знанию различных сигналов, а так же правильному поведению на дороге.	</a:t>
            </a:r>
          </a:p>
        </p:txBody>
      </p:sp>
      <p:pic>
        <p:nvPicPr>
          <p:cNvPr id="7" name="Содержимое 6" descr="C:\Users\user\Desktop\работа\100_331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35719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Users\user\Desktop\работа\100_333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1785926"/>
            <a:ext cx="33528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6314" y="357166"/>
            <a:ext cx="400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Развивающий центр «Салон красоты»	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430</TotalTime>
  <Words>356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РАЗВИВАЮЩАЯ СРЕДА</vt:lpstr>
      <vt:lpstr>Здесь же расположен информационный уголок для родителей, куда помещается необходимая информация по детскому саду, консультации и советы родителям.                                             </vt:lpstr>
      <vt:lpstr>Работы детей размещаем в раздевалке на доске творчества. Поделки из пластилина размещаются на специальной подставке в форме лесенки</vt:lpstr>
      <vt:lpstr>                                   В раздевалке нашей группы помещён уголок физического развития, целью которого является развитие двигательной активности и физических качеств детей. Предметное наполнение уголка применяется в подвижных играх (в группе и на улице), индивидуальной двигательной деятельности, в       свободной  деятельности детей.   </vt:lpstr>
      <vt:lpstr>В группе размещены: развивающий центры «Больница» , «Магазин» , «Кухня» , «Художественно-эстетический», «Парикмахерская» , «Корабль» , уголок дидактических игр, патриотический уголок, музыкальный уголок, уголок ряженья и театр, уголок ПДД, уголок природы , уголок экспериментирования, семейный уголок, уголок дежурства. Такое размещение связано с тем, что расположенные рядом столы и стулья позволяют использовать эти «функциональные помещения» как на занятиях , так и в свободной деятельности, в индивидуальной работе с детьми. Все игровые центры и уголки оснащены атрибутами для сюжетно-ролевых игр, подобранных с учётом возрастных и индивидуальных особенностей детей, куклами, машинами, игрушечными дикими и домашними животными.      </vt:lpstr>
      <vt:lpstr>Развивающий центр «Больница»        </vt:lpstr>
      <vt:lpstr>                       Патриотический уголок, расположенный в учебном центре, отражает приоритетное направление развития детского сада, способствует формированию патриотических чувств, знакомит детей с символикой нашей страны, города.           </vt:lpstr>
      <vt:lpstr>Уголок ряжения и театр, способствующий стимулировать творческие замыслы, индивидуальные творческие проявления. Дети принимают активное участие в постановке театральных игр.</vt:lpstr>
      <vt:lpstr>Уголок ПДД , способствует знанию дорожных знаков, знанию различных сигналов, а так же правильному поведению на дороге. </vt:lpstr>
      <vt:lpstr>                        Уголок природы. Цель обогащение представления детей о многообразии природного мира , воспитания любви и бережного отношения к природе приобщения детей к уходу за растениями, формирования начала экологической культуры, что является приоритетным направлением в развитии детского сада. Здесь мы создаём условия для наблюдения за комнатными растениями, учим детей правильному уходу за ними. </vt:lpstr>
      <vt:lpstr>                                Уголок экспериментирования, где мы проводим простейшие опыты, развиваем мышление детей, любознательность, познавательную активность. Предметное наполнение уголка экспериментирования включает в себя: Микроскоп, песочные часы, ёмкость с песком, ёмкость с водой, ёмкости с различным природным материалом, формочки с крышками, камешки плавающие и тонущие.      </vt:lpstr>
      <vt:lpstr>Семейный уголок включающий в себя куклы, пупсы, предметы домашнего обихода , способствующая формированию игровых умений , реализации игровых замыслов, воспитания дружеских взаимоотношений между детьми. </vt:lpstr>
      <vt:lpstr>                       Художественно-эстетический центр целью его является формирование творческого потенциала детей ,развитие детей к изодеятельности, формирование эстетического восприятия, воображения, художественно- творческих способностей, самостоятельности , активности. В этом центре дети обычно проводят много времени, рисуя, создавая поделки из пластилина, вырезая из бумаги и т.д.      </vt:lpstr>
      <vt:lpstr>                                                                     Развивающий центр «Корабль», где находятся материалы для конструирования, а так же игры по ориентировке в пространстве. Материал по конструированию классифицирован по форме и размеру  и хранится в специально отведённых для него коробках. Крупный напольный строительный материал размещён в игровом центре, в выкатных ящиках, так как свободное пространство на полу даёт возможность сооружать постройки, в которые дети любят забираться и играть. Для обыгрывания готовых построек имеются наборы разных мелких игрушек.     </vt:lpstr>
      <vt:lpstr>                                Создавая нашу развивающую среду мы постарались сделать её информативно богатой, что обеспечивается разнообразием тематики, многообразием дидактического и информационного материала. Все компоненты развивающей среды сочетаются между собой по содержанию, художественному решению, обеспечивают содержательное общение взрослых и детей.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</dc:title>
  <dc:creator>user</dc:creator>
  <cp:lastModifiedBy>user</cp:lastModifiedBy>
  <cp:revision>48</cp:revision>
  <dcterms:created xsi:type="dcterms:W3CDTF">2015-06-08T16:34:32Z</dcterms:created>
  <dcterms:modified xsi:type="dcterms:W3CDTF">2015-06-22T13:09:32Z</dcterms:modified>
</cp:coreProperties>
</file>