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3" r:id="rId6"/>
    <p:sldId id="259" r:id="rId7"/>
    <p:sldId id="262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6600"/>
    <a:srgbClr val="008000"/>
    <a:srgbClr val="33CC33"/>
    <a:srgbClr val="99FFCC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89" autoAdjust="0"/>
  </p:normalViewPr>
  <p:slideViewPr>
    <p:cSldViewPr>
      <p:cViewPr varScale="1">
        <p:scale>
          <a:sx n="66" d="100"/>
          <a:sy n="66" d="100"/>
        </p:scale>
        <p:origin x="-102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AE72D-420B-49D3-9852-EAC4122DEB96}" type="datetimeFigureOut">
              <a:rPr lang="ru-RU" smtClean="0"/>
              <a:pPr/>
              <a:t>15.12.2008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57CF7-C1FB-4CA9-9B86-03B2BD4E4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57CF7-C1FB-4CA9-9B86-03B2BD4E48C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57CF7-C1FB-4CA9-9B86-03B2BD4E48C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57CF7-C1FB-4CA9-9B86-03B2BD4E48C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57CF7-C1FB-4CA9-9B86-03B2BD4E48C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57CF7-C1FB-4CA9-9B86-03B2BD4E48C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429E-00EE-43FF-9A16-BA7CB59114F7}" type="datetimeFigureOut">
              <a:rPr lang="ru-RU" smtClean="0"/>
              <a:pPr/>
              <a:t>15.12.2008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5583-6172-4250-9525-134A0E3B2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429E-00EE-43FF-9A16-BA7CB59114F7}" type="datetimeFigureOut">
              <a:rPr lang="ru-RU" smtClean="0"/>
              <a:pPr/>
              <a:t>15.12.2008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5583-6172-4250-9525-134A0E3B2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429E-00EE-43FF-9A16-BA7CB59114F7}" type="datetimeFigureOut">
              <a:rPr lang="ru-RU" smtClean="0"/>
              <a:pPr/>
              <a:t>15.12.2008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5583-6172-4250-9525-134A0E3B2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429E-00EE-43FF-9A16-BA7CB59114F7}" type="datetimeFigureOut">
              <a:rPr lang="ru-RU" smtClean="0"/>
              <a:pPr/>
              <a:t>15.12.2008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5583-6172-4250-9525-134A0E3B2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429E-00EE-43FF-9A16-BA7CB59114F7}" type="datetimeFigureOut">
              <a:rPr lang="ru-RU" smtClean="0"/>
              <a:pPr/>
              <a:t>15.12.2008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5583-6172-4250-9525-134A0E3B2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429E-00EE-43FF-9A16-BA7CB59114F7}" type="datetimeFigureOut">
              <a:rPr lang="ru-RU" smtClean="0"/>
              <a:pPr/>
              <a:t>15.12.2008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5583-6172-4250-9525-134A0E3B2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429E-00EE-43FF-9A16-BA7CB59114F7}" type="datetimeFigureOut">
              <a:rPr lang="ru-RU" smtClean="0"/>
              <a:pPr/>
              <a:t>15.12.2008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5583-6172-4250-9525-134A0E3B2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429E-00EE-43FF-9A16-BA7CB59114F7}" type="datetimeFigureOut">
              <a:rPr lang="ru-RU" smtClean="0"/>
              <a:pPr/>
              <a:t>15.12.2008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5583-6172-4250-9525-134A0E3B2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429E-00EE-43FF-9A16-BA7CB59114F7}" type="datetimeFigureOut">
              <a:rPr lang="ru-RU" smtClean="0"/>
              <a:pPr/>
              <a:t>15.12.2008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5583-6172-4250-9525-134A0E3B2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429E-00EE-43FF-9A16-BA7CB59114F7}" type="datetimeFigureOut">
              <a:rPr lang="ru-RU" smtClean="0"/>
              <a:pPr/>
              <a:t>15.12.2008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5583-6172-4250-9525-134A0E3B2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429E-00EE-43FF-9A16-BA7CB59114F7}" type="datetimeFigureOut">
              <a:rPr lang="ru-RU" smtClean="0"/>
              <a:pPr/>
              <a:t>15.12.2008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5583-6172-4250-9525-134A0E3B2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FFCC">
                <a:alpha val="83137"/>
              </a:srgbClr>
            </a:gs>
            <a:gs pos="64999">
              <a:srgbClr val="92D050"/>
            </a:gs>
            <a:gs pos="100000">
              <a:srgbClr val="33CC33">
                <a:alpha val="47059"/>
              </a:srgb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0429E-00EE-43FF-9A16-BA7CB59114F7}" type="datetimeFigureOut">
              <a:rPr lang="ru-RU" smtClean="0"/>
              <a:pPr/>
              <a:t>15.12.2008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25583-6172-4250-9525-134A0E3B2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4;&#1086;&#1082;&#1091;&#1084;&#1077;&#1085;&#1090;&#1099;%20&#1089;&#1083;&#1091;&#1096;&#1072;&#1090;&#1077;&#1083;&#1077;&#1081;\&#1056;&#1091;&#1081;&#1075;&#1086;%20&#1044;&#1054;&#1059;\Amanda.wma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&#1044;&#1086;&#1082;&#1091;&#1084;&#1077;&#1085;&#1090;&#1099;%20&#1089;&#1083;&#1091;&#1096;&#1072;&#1090;&#1077;&#1083;&#1077;&#1081;\&#1056;&#1091;&#1081;&#1075;&#1086;%20&#1044;&#1054;&#1059;\&#1052;&#1059;&#1061;&#1054;&#1052;&#1054;&#1056;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00174"/>
            <a:ext cx="7772400" cy="14700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600" b="1" cap="all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</a:rPr>
              <a:t>Сохрани мир вокруг себя </a:t>
            </a:r>
            <a:endParaRPr lang="ru-RU" sz="6600" b="1" cap="all" dirty="0">
              <a:ln w="0"/>
              <a:blipFill>
                <a:blip r:embed="rId4"/>
                <a:tile tx="0" ty="0" sx="100000" sy="100000" flip="none" algn="tl"/>
              </a:blip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357694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006600"/>
                </a:solidFill>
                <a:latin typeface="Century Schoolbook" pitchFamily="18" charset="0"/>
              </a:rPr>
              <a:t>Руйго </a:t>
            </a:r>
            <a:r>
              <a:rPr lang="ru-RU" dirty="0">
                <a:solidFill>
                  <a:srgbClr val="006600"/>
                </a:solidFill>
                <a:latin typeface="Century Schoolbook" pitchFamily="18" charset="0"/>
              </a:rPr>
              <a:t>Т</a:t>
            </a:r>
            <a:r>
              <a:rPr lang="ru-RU" dirty="0" smtClean="0">
                <a:solidFill>
                  <a:srgbClr val="006600"/>
                </a:solidFill>
                <a:latin typeface="Century Schoolbook" pitchFamily="18" charset="0"/>
              </a:rPr>
              <a:t>атьяна Александровна </a:t>
            </a:r>
          </a:p>
          <a:p>
            <a:r>
              <a:rPr lang="ru-RU" dirty="0" smtClean="0">
                <a:solidFill>
                  <a:srgbClr val="006600"/>
                </a:solidFill>
                <a:latin typeface="Century Schoolbook" pitchFamily="18" charset="0"/>
              </a:rPr>
              <a:t>ГДОУ № 25</a:t>
            </a:r>
          </a:p>
          <a:p>
            <a:r>
              <a:rPr lang="ru-RU" dirty="0" smtClean="0">
                <a:solidFill>
                  <a:srgbClr val="006600"/>
                </a:solidFill>
                <a:latin typeface="Century Schoolbook" pitchFamily="18" charset="0"/>
              </a:rPr>
              <a:t>Калининского района</a:t>
            </a:r>
            <a:endParaRPr lang="ru-RU" dirty="0">
              <a:solidFill>
                <a:srgbClr val="006600"/>
              </a:solidFill>
              <a:latin typeface="Century Schoolbook" pitchFamily="18" charset="0"/>
            </a:endParaRPr>
          </a:p>
        </p:txBody>
      </p:sp>
      <p:pic>
        <p:nvPicPr>
          <p:cNvPr id="4" name="Amanda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0102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1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луг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14422"/>
            <a:ext cx="5143536" cy="52926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5429256" y="1643050"/>
            <a:ext cx="3714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Чтоб цветы в лесу цвели,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Всю весну и лето,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Мы не будем собирать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Их больших букетов.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УХОМОР.jpg" descr="D:\Документы слушателей\Руйго ДОУ\МУХОМОР.jp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3000364" y="-500090"/>
            <a:ext cx="5241764" cy="614364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7158" y="5500702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Хоть и вредный мухомор, мы его  не тронем,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Вдруг понадобится он жителю  лесному.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ТИЦА ЛЕБЕДЬ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1" r="111"/>
          <a:stretch>
            <a:fillRect/>
          </a:stretch>
        </p:blipFill>
        <p:spPr>
          <a:xfrm>
            <a:off x="3357554" y="500042"/>
            <a:ext cx="5486400" cy="4114800"/>
          </a:xfrm>
          <a:prstGeom prst="hexagon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57158" y="3143248"/>
            <a:ext cx="3929058" cy="42433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Давайте дошколята,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Природу охранять!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 ней ни на минуту, не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Надо забывать.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Ведь цветы, леса, поля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 речки,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Это  все для нас навечно!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небо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85786" y="1857364"/>
            <a:ext cx="4740275" cy="4357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00628" y="428604"/>
            <a:ext cx="3786214" cy="223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spc="-150" dirty="0" smtClean="0">
                <a:solidFill>
                  <a:schemeClr val="accent6">
                    <a:lumMod val="50000"/>
                  </a:schemeClr>
                </a:solidFill>
              </a:rPr>
              <a:t>Чтоб цветы в лесу цвели,</a:t>
            </a:r>
          </a:p>
          <a:p>
            <a:pPr>
              <a:lnSpc>
                <a:spcPct val="150000"/>
              </a:lnSpc>
            </a:pPr>
            <a:r>
              <a:rPr lang="ru-RU" sz="2400" b="1" i="1" spc="-150" dirty="0" smtClean="0">
                <a:solidFill>
                  <a:schemeClr val="accent6">
                    <a:lumMod val="50000"/>
                  </a:schemeClr>
                </a:solidFill>
              </a:rPr>
              <a:t>Всю весну и лето,</a:t>
            </a:r>
          </a:p>
          <a:p>
            <a:pPr>
              <a:lnSpc>
                <a:spcPct val="150000"/>
              </a:lnSpc>
            </a:pPr>
            <a:r>
              <a:rPr lang="ru-RU" sz="2400" b="1" i="1" spc="-150" dirty="0" smtClean="0">
                <a:solidFill>
                  <a:schemeClr val="accent6">
                    <a:lumMod val="50000"/>
                  </a:schemeClr>
                </a:solidFill>
              </a:rPr>
              <a:t>Мы не будем собирать,</a:t>
            </a:r>
          </a:p>
          <a:p>
            <a:pPr>
              <a:lnSpc>
                <a:spcPct val="150000"/>
              </a:lnSpc>
            </a:pPr>
            <a:r>
              <a:rPr lang="ru-RU" sz="2400" b="1" i="1" spc="-150" dirty="0" smtClean="0">
                <a:solidFill>
                  <a:schemeClr val="accent6">
                    <a:lumMod val="50000"/>
                  </a:schemeClr>
                </a:solidFill>
              </a:rPr>
              <a:t>Их больших букетов.</a:t>
            </a:r>
            <a:endParaRPr lang="ru-RU" sz="2400" b="1" i="1" spc="-15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54" y="285728"/>
            <a:ext cx="4786346" cy="250033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Сквозь фабрик и заводов дым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Нам трудно разглядеть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Все те страданья, что Земле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Приходится терпеть.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4714908" cy="4714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14876" y="2214554"/>
            <a:ext cx="4114800" cy="325755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Грозя дымящую трубою,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Стоит завод передо мною,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По всем цехам гудят моторы,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Дым из трубы под небосвод,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На славу планы выполняет,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Природу тихо убивает.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4000527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4786298"/>
            <a:ext cx="5786478" cy="2071702"/>
          </a:xfrm>
        </p:spPr>
        <p:txBody>
          <a:bodyPr>
            <a:normAutofit/>
          </a:bodyPr>
          <a:lstStyle/>
          <a:p>
            <a:pPr marL="0" algn="r">
              <a:spcBef>
                <a:spcPts val="0"/>
              </a:spcBef>
              <a:buNone/>
            </a:pPr>
            <a:r>
              <a:rPr lang="ru-RU" sz="2400" b="1" spc="300" dirty="0" smtClean="0">
                <a:solidFill>
                  <a:schemeClr val="accent2">
                    <a:lumMod val="50000"/>
                  </a:schemeClr>
                </a:solidFill>
              </a:rPr>
              <a:t>Спасти поля, леса, луга</a:t>
            </a:r>
            <a:endParaRPr lang="en-US" sz="2400" b="1" spc="3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algn="r">
              <a:spcBef>
                <a:spcPts val="0"/>
              </a:spcBef>
              <a:buNone/>
            </a:pPr>
            <a:r>
              <a:rPr lang="ru-RU" sz="2400" b="1" spc="300" dirty="0" smtClean="0">
                <a:solidFill>
                  <a:schemeClr val="accent2">
                    <a:lumMod val="50000"/>
                  </a:schemeClr>
                </a:solidFill>
              </a:rPr>
              <a:t>И чистую гладь рек – всю Землю</a:t>
            </a:r>
            <a:br>
              <a:rPr lang="ru-RU" sz="2400" b="1" spc="3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spc="300" dirty="0" smtClean="0">
                <a:solidFill>
                  <a:schemeClr val="accent2">
                    <a:lumMod val="50000"/>
                  </a:schemeClr>
                </a:solidFill>
              </a:rPr>
              <a:t>Можешь только ты,</a:t>
            </a:r>
            <a:br>
              <a:rPr lang="ru-RU" sz="2400" b="1" spc="3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spc="300" dirty="0" smtClean="0">
                <a:solidFill>
                  <a:schemeClr val="accent2">
                    <a:lumMod val="50000"/>
                  </a:schemeClr>
                </a:solidFill>
              </a:rPr>
              <a:t>Разумный человек!</a:t>
            </a:r>
            <a:endParaRPr lang="ru-RU" sz="2400" b="1" spc="3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5786478" cy="35740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151</Words>
  <Application>Microsoft Office PowerPoint</Application>
  <PresentationFormat>Экран (4:3)</PresentationFormat>
  <Paragraphs>35</Paragraphs>
  <Slides>8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Сохрани мир вокруг себя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Сохрани мир вокруг себя</dc:title>
  <dc:creator>аа</dc:creator>
  <cp:lastModifiedBy>аа</cp:lastModifiedBy>
  <cp:revision>64</cp:revision>
  <dcterms:created xsi:type="dcterms:W3CDTF">2008-12-09T15:04:11Z</dcterms:created>
  <dcterms:modified xsi:type="dcterms:W3CDTF">2008-12-15T12:47:00Z</dcterms:modified>
</cp:coreProperties>
</file>