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6196-D5F2-4747-B672-1D58A6E435E9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86E3-A883-41DF-AF0F-D1BE3402E18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6196-D5F2-4747-B672-1D58A6E435E9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86E3-A883-41DF-AF0F-D1BE3402E1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6196-D5F2-4747-B672-1D58A6E435E9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86E3-A883-41DF-AF0F-D1BE3402E1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6196-D5F2-4747-B672-1D58A6E435E9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86E3-A883-41DF-AF0F-D1BE3402E18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6196-D5F2-4747-B672-1D58A6E435E9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86E3-A883-41DF-AF0F-D1BE3402E1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6196-D5F2-4747-B672-1D58A6E435E9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86E3-A883-41DF-AF0F-D1BE3402E18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6196-D5F2-4747-B672-1D58A6E435E9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86E3-A883-41DF-AF0F-D1BE3402E18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6196-D5F2-4747-B672-1D58A6E435E9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86E3-A883-41DF-AF0F-D1BE3402E1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6196-D5F2-4747-B672-1D58A6E435E9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86E3-A883-41DF-AF0F-D1BE3402E1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6196-D5F2-4747-B672-1D58A6E435E9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86E3-A883-41DF-AF0F-D1BE3402E1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6196-D5F2-4747-B672-1D58A6E435E9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86E3-A883-41DF-AF0F-D1BE3402E18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006196-D5F2-4747-B672-1D58A6E435E9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C886E3-A883-41DF-AF0F-D1BE3402E1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484783"/>
            <a:ext cx="8928992" cy="1224137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Зима             Весна            Лето          Осень    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747"/>
            <a:ext cx="7175351" cy="1793167"/>
          </a:xfrm>
        </p:spPr>
        <p:txBody>
          <a:bodyPr/>
          <a:lstStyle/>
          <a:p>
            <a:pPr algn="ctr"/>
            <a:r>
              <a:rPr lang="ru-RU" dirty="0" smtClean="0"/>
              <a:t>Времена года</a:t>
            </a:r>
            <a:endParaRPr lang="ru-RU" dirty="0"/>
          </a:p>
        </p:txBody>
      </p:sp>
      <p:pic>
        <p:nvPicPr>
          <p:cNvPr id="1026" name="Picture 2" descr="C:\Users\Стенин\Desktop\зи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645024"/>
            <a:ext cx="136815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Стенин\Desktop\весн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645024"/>
            <a:ext cx="1440161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Стенин\Desktop\лето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645023"/>
            <a:ext cx="1728192" cy="266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Стенин\Desktop\осень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645023"/>
            <a:ext cx="1800200" cy="266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57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011 0.11112 C 0.2915 0.0426 0.14132 -0.0199 -0.00573 -0.09444 C -0.01041 -0.09675 -0.0052 -0.10763 -0.00468 -0.11435 C -0.00312 -0.13356 0.00209 -0.16736 0.01025 -0.18379 C 0.01129 -0.18981 0.01493 -0.19745 0.01875 -0.20092 C 0.01997 -0.20416 0.02014 -0.2081 0.02188 -0.21088 C 0.02431 -0.21458 0.03039 -0.22083 0.03368 -0.22361 C 0.03577 -0.23194 0.03386 -0.22708 0.04323 -0.23495 C 0.04688 -0.23819 0.05191 -0.23726 0.05608 -0.23912 C 0.06719 -0.24398 0.07865 -0.24513 0.09011 -0.24629 C 0.10191 -0.25023 0.11407 -0.25162 0.12622 -0.25324 C 0.1415 -0.25532 0.15643 -0.26018 0.17188 -0.2618 C 0.17882 -0.26365 0.18438 -0.26898 0.19115 -0.27175 C 0.19289 -0.27314 0.19445 -0.27523 0.19636 -0.27615 C 0.19809 -0.27708 0.20018 -0.27638 0.20174 -0.27754 C 0.20313 -0.27847 0.20365 -0.28078 0.20487 -0.28171 C 0.20712 -0.28333 0.2099 -0.28333 0.21233 -0.28449 C 0.2165 -0.29004 0.22188 -0.29236 0.22622 -0.29722 C 0.23073 -0.30208 0.23525 -0.30717 0.24011 -0.31157 C 0.24271 -0.31689 0.24966 -0.32569 0.24966 -0.32569 C 0.25174 -0.3368 0.24896 -0.32638 0.25487 -0.33703 C 0.26355 -0.35277 0.24879 -0.33078 0.25816 -0.34421 C 0.26025 -0.35277 0.25851 -0.34722 0.26563 -0.35972 C 0.26858 -0.36481 0.26945 -0.37268 0.27188 -0.37824 C 0.27344 -0.38912 0.27605 -0.39976 0.27726 -0.41088 C 0.27882 -0.425 0.27917 -0.44305 0.28368 -0.45625 " pathEditMode="relative" ptsTypes="fffffffffffffffffffffffff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156 0.1169 C 0.1033 0.07848 0.05434 0.0419 0.00694 0.00186 C 0.00521 0.00024 0.0059 -0.0037 0.0059 -0.00648 C 0.0059 -0.03449 0.00607 -0.06504 0.01441 -0.09166 C 0.01667 -0.12523 0.01788 -0.15856 0.01441 -0.19236 C 0.0151 -0.21967 0.01562 -0.275 0.04097 -0.2875 C 0.0441 -0.29375 0.05087 -0.29537 0.0559 -0.29884 C 0.0691 -0.30763 0.0842 -0.31111 0.09844 -0.31574 C 0.10434 -0.31967 0.11389 -0.32268 0.12066 -0.32291 C 0.16076 -0.32384 0.20087 -0.32384 0.24097 -0.3243 C 0.2467 -0.32592 0.25139 -0.32592 0.25469 -0.33287 C 0.2559 -0.34143 0.25625 -0.34444 0.26007 -0.35115 C 0.26094 -0.35717 0.26094 -0.36365 0.26215 -0.36967 C 0.2625 -0.37129 0.26389 -0.37222 0.26441 -0.37384 C 0.26771 -0.3824 0.27031 -0.39282 0.2717 -0.40231 C 0.27205 -0.40949 0.27222 -0.41666 0.27292 -0.42361 C 0.27326 -0.42662 0.275 -0.43217 0.275 -0.43217 C 0.27535 -0.43541 0.27569 -0.43865 0.27604 -0.44189 C 0.27639 -0.44675 0.27708 -0.45625 0.27708 -0.45625 " pathEditMode="relative" ptsTypes="ffffffffffffffffffA"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375 0.13681 C 0.16441 -0.16875 -0.09549 0.17061 0.01267 -0.2618 C 0.01267 -0.26226 0.01372 -0.2787 0.01476 -0.28171 C 0.01667 -0.28773 0.02396 -0.30393 0.02761 -0.30856 C 0.02969 -0.31689 0.02708 -0.30949 0.03177 -0.31574 C 0.04288 -0.33055 0.04792 -0.33865 0.06163 -0.34976 C 0.07083 -0.35717 0.06441 -0.35439 0.07222 -0.35694 C 0.07674 -0.36273 0.08333 -0.36828 0.08924 -0.37106 C 0.0934 -0.37291 0.09792 -0.37222 0.10208 -0.37384 C 0.11754 -0.38032 0.13264 -0.38472 0.14879 -0.38657 C 0.15278 -0.38773 0.15695 -0.38773 0.16059 -0.38958 C 0.16215 -0.3905 0.1632 -0.39282 0.16476 -0.39375 C 0.16615 -0.39467 0.17465 -0.39629 0.17535 -0.39652 C 0.18073 -0.39976 0.18472 -0.40185 0.19028 -0.4037 C 0.19288 -0.40879 0.19445 -0.41041 0.19566 -0.41643 C 0.19653 -0.43287 0.19879 -0.44675 0.19879 -0.46319 " pathEditMode="relative" ptsTypes="fffffffffffffffA">
                                      <p:cBhvr>
                                        <p:cTn id="1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531 0.13102 C -0.26302 0.07338 -0.13038 0.01737 0.00156 -0.04189 C 0.00295 -0.04259 0.0026 -0.0456 0.0026 -0.04768 C 0.0026 -0.0699 0.00226 -0.09213 0.00156 -0.11435 C 0.00104 -0.13333 -0.00764 -0.1581 -0.01545 -0.17384 C -0.01719 -0.1831 -0.01806 -0.18564 -0.02292 -0.19375 C -0.02483 -0.20463 -0.0224 -0.1949 -0.0283 -0.20648 C -0.03924 -0.22824 -0.04861 -0.25115 -0.06545 -0.2662 C -0.08143 -0.28055 -0.06129 -0.26319 -0.075 -0.27754 C -0.08125 -0.28402 -0.08959 -0.28819 -0.09636 -0.29305 C -0.11007 -0.303 -0.12292 -0.31435 -0.13785 -0.32152 C -0.16146 -0.33287 -0.19861 -0.33935 -0.22292 -0.33981 C -0.28195 -0.34074 -0.3408 -0.34074 -0.39965 -0.3412 C -0.44913 -0.34444 -0.49913 -0.34259 -0.54844 -0.34976 C -0.56233 -0.35925 -0.57899 -0.35787 -0.59427 -0.35972 C -0.61893 -0.36782 -0.64427 -0.37245 -0.66979 -0.37384 C -0.68785 -0.37685 -0.70608 -0.37986 -0.72396 -0.38379 C -0.73802 -0.39328 -0.72205 -0.38379 -0.73889 -0.38958 C -0.75243 -0.39421 -0.76528 -0.40208 -0.77934 -0.40509 C -0.78542 -0.41157 -0.78229 -0.40787 -0.78889 -0.41643 C -0.78976 -0.41736 -0.79097 -0.41713 -0.79202 -0.41782 C -0.79705 -0.42129 -0.8007 -0.4243 -0.80486 -0.42916 C -0.81059 -0.43564 -0.81337 -0.44513 -0.81875 -0.45185 C -0.8191 -0.45324 -0.81979 -0.45625 -0.81979 -0.45625 " pathEditMode="relative" ptsTypes="fffffffffffffffffffffffA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</TotalTime>
  <Words>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Времена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Времена года</dc:title>
  <dc:creator>Стенин</dc:creator>
  <cp:lastModifiedBy>Стенин</cp:lastModifiedBy>
  <cp:revision>1</cp:revision>
  <dcterms:created xsi:type="dcterms:W3CDTF">2015-06-22T18:34:15Z</dcterms:created>
  <dcterms:modified xsi:type="dcterms:W3CDTF">2015-06-22T18:43:38Z</dcterms:modified>
</cp:coreProperties>
</file>