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78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F7DF7-F335-4B36-AE0A-3A92A243C75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0AEC4-5602-4CDD-ADCD-CD1BB3712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F7DF7-F335-4B36-AE0A-3A92A243C75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0AEC4-5602-4CDD-ADCD-CD1BB3712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F7DF7-F335-4B36-AE0A-3A92A243C75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0AEC4-5602-4CDD-ADCD-CD1BB3712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F7DF7-F335-4B36-AE0A-3A92A243C75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0AEC4-5602-4CDD-ADCD-CD1BB3712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F7DF7-F335-4B36-AE0A-3A92A243C75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0AEC4-5602-4CDD-ADCD-CD1BB3712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F7DF7-F335-4B36-AE0A-3A92A243C75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0AEC4-5602-4CDD-ADCD-CD1BB3712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F7DF7-F335-4B36-AE0A-3A92A243C75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0AEC4-5602-4CDD-ADCD-CD1BB3712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F7DF7-F335-4B36-AE0A-3A92A243C75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0AEC4-5602-4CDD-ADCD-CD1BB3712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F7DF7-F335-4B36-AE0A-3A92A243C75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0AEC4-5602-4CDD-ADCD-CD1BB3712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F7DF7-F335-4B36-AE0A-3A92A243C75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0AEC4-5602-4CDD-ADCD-CD1BB3712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F7DF7-F335-4B36-AE0A-3A92A243C75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0AEC4-5602-4CDD-ADCD-CD1BB3712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DF7DF7-F335-4B36-AE0A-3A92A243C75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BA0AEC4-5602-4CDD-ADCD-CD1BB3712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136904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Занимательный материал для дошкольников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«Крылатые слова и выражения»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797152"/>
            <a:ext cx="7772400" cy="1224136"/>
          </a:xfrm>
        </p:spPr>
        <p:txBody>
          <a:bodyPr/>
          <a:lstStyle/>
          <a:p>
            <a:r>
              <a:rPr lang="ru-RU" dirty="0" smtClean="0"/>
              <a:t>Материал подготовили: И.П. </a:t>
            </a:r>
            <a:r>
              <a:rPr lang="ru-RU" dirty="0" err="1" smtClean="0"/>
              <a:t>Петенкова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Е.Ю. Полякова,</a:t>
            </a:r>
          </a:p>
          <a:p>
            <a:r>
              <a:rPr lang="ru-RU" dirty="0" smtClean="0"/>
              <a:t>М.А. Скуратова</a:t>
            </a:r>
            <a:endParaRPr lang="ru-RU" dirty="0"/>
          </a:p>
        </p:txBody>
      </p:sp>
      <p:pic>
        <p:nvPicPr>
          <p:cNvPr id="11266" name="Picture 2" descr="C:\Users\6 гр\Documents\Петенкова\ПРОЕКТЫ\Фрезеологизмы\п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04664"/>
            <a:ext cx="1728192" cy="1728192"/>
          </a:xfrm>
          <a:prstGeom prst="rect">
            <a:avLst/>
          </a:prstGeom>
          <a:noFill/>
        </p:spPr>
      </p:pic>
      <p:pic>
        <p:nvPicPr>
          <p:cNvPr id="11267" name="Picture 3" descr="C:\Users\6 гр\Documents\Петенкова\ПРОЕКТЫ\Фрезеологизмы\п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17032"/>
            <a:ext cx="1795214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6 гр\Documents\Петенкова\ПРОЕКТЫ\Фрезеологизмы\материал М.А\Фразеологизмы в картинках\9.Считать воро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52928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6 гр\Documents\Петенкова\ПРОЕКТЫ\Фрезеологизмы\материал М.А\Фразеологизмы в картинках\10.Прикусить язы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424936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6 гр\Documents\Петенкова\ПРОЕКТЫ\Фрезеологизмы\материал И.П\продолж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5"/>
            <a:ext cx="8712967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936104"/>
          </a:xfrm>
        </p:spPr>
        <p:txBody>
          <a:bodyPr/>
          <a:lstStyle/>
          <a:p>
            <a:pPr algn="ctr"/>
            <a:r>
              <a:rPr lang="ru-RU" dirty="0" smtClean="0"/>
              <a:t>Реши ребус</a:t>
            </a:r>
            <a:endParaRPr lang="ru-RU" dirty="0"/>
          </a:p>
        </p:txBody>
      </p:sp>
      <p:pic>
        <p:nvPicPr>
          <p:cNvPr id="2050" name="Picture 2" descr="C:\Users\6 гр\Documents\Петенкова\ПРОЕКТЫ\Фрезеологизмы\материал И.П\ребус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36912"/>
            <a:ext cx="7992888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6792" y="1268760"/>
            <a:ext cx="625042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БЛАГОДАРИМ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Дело в шляп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429001"/>
            <a:ext cx="288032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6 гр\Documents\Петенкова\ПРОЕКТЫ\Фрезеологизмы\материал М.А\Фразеологизмы в картинках\1.Бежать сломя голову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80920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6 гр\Documents\Петенкова\ПРОЕКТЫ\Фрезеологизмы\материал М.А\Фразеологизмы в картинках\2.Вертится на язык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52928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6 гр\Documents\Петенкова\ПРОЕКТЫ\Фрезеологизмы\материал М.А\Фразеологизмы в картинках\3.Всё в руках гори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424936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6 гр\Documents\Петенкова\ПРОЕКТЫ\Фрезеологизмы\материал М.А\Фразеологизмы в картинках\4.Глаза разбежалис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496944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6 гр\Documents\Петенкова\ПРОЕКТЫ\Фрезеологизмы\материал М.А\Фразеологизмы в картинках\5.Клевать носом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08912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6 гр\Documents\Петенкова\ПРОЕКТЫ\Фрезеологизмы\материал М.А\Фразеологизмы в картинках\6.Наврать с три короб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80920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6 гр\Documents\Петенкова\ПРОЕКТЫ\Фрезеологизмы\материал М.А\Фразеологизмы в картинках\7.Намотать на ус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568952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6 гр\Documents\Петенкова\ПРОЕКТЫ\Фрезеологизмы\материал М.А\Фразеологизмы в картинках\8.Ни пуха ни пе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352928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385</TotalTime>
  <Words>24</Words>
  <Application>Microsoft Office PowerPoint</Application>
  <PresentationFormat>Экран (4:3)</PresentationFormat>
  <Paragraphs>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Занимательный материал для дошкольников «Крылатые слова и выражения»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Реши ребус</vt:lpstr>
      <vt:lpstr>Слайд 14</vt:lpstr>
    </vt:vector>
  </TitlesOfParts>
  <Company>ГДОУ№17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«Крылатые слова и выражения»</dc:title>
  <dc:creator>6 гр</dc:creator>
  <cp:lastModifiedBy>6 гр</cp:lastModifiedBy>
  <cp:revision>26</cp:revision>
  <dcterms:created xsi:type="dcterms:W3CDTF">2015-03-16T09:47:26Z</dcterms:created>
  <dcterms:modified xsi:type="dcterms:W3CDTF">2015-05-19T04:40:31Z</dcterms:modified>
</cp:coreProperties>
</file>