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BC52-32D0-4C59-8702-D617FE66E31D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F5BE-B72C-462B-B4F1-C47652B821F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Tm="4000">
    <p:fad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BC52-32D0-4C59-8702-D617FE66E31D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F5BE-B72C-462B-B4F1-C47652B82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4000">
    <p:fad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BC52-32D0-4C59-8702-D617FE66E31D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F5BE-B72C-462B-B4F1-C47652B82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4000">
    <p:fad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BC52-32D0-4C59-8702-D617FE66E31D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F5BE-B72C-462B-B4F1-C47652B82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4000">
    <p:fad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BC52-32D0-4C59-8702-D617FE66E31D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571F5BE-B72C-462B-B4F1-C47652B821F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4000">
    <p:fad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BC52-32D0-4C59-8702-D617FE66E31D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F5BE-B72C-462B-B4F1-C47652B82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4000">
    <p:fad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BC52-32D0-4C59-8702-D617FE66E31D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F5BE-B72C-462B-B4F1-C47652B82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4000">
    <p:fad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BC52-32D0-4C59-8702-D617FE66E31D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F5BE-B72C-462B-B4F1-C47652B82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4000">
    <p:fad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BC52-32D0-4C59-8702-D617FE66E31D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F5BE-B72C-462B-B4F1-C47652B82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4000">
    <p:fad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BC52-32D0-4C59-8702-D617FE66E31D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F5BE-B72C-462B-B4F1-C47652B82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4000">
    <p:fad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BC52-32D0-4C59-8702-D617FE66E31D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F5BE-B72C-462B-B4F1-C47652B82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4000">
    <p:fad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9EBC52-32D0-4C59-8702-D617FE66E31D}" type="datetimeFigureOut">
              <a:rPr lang="ru-RU" smtClean="0"/>
              <a:t>26.05.2014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71F5BE-B72C-462B-B4F1-C47652B821F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Tm="4000">
    <p:fade/>
    <p:sndAc>
      <p:stSnd>
        <p:snd r:embed="rId13" name="chimes.wav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Как мы готовились </a:t>
            </a:r>
            <a:br>
              <a:rPr lang="ru-RU" sz="5400" dirty="0" smtClean="0"/>
            </a:br>
            <a:r>
              <a:rPr lang="ru-RU" sz="5400" dirty="0" smtClean="0"/>
              <a:t>ко Дню победы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endParaRPr lang="ru-RU" sz="1800" dirty="0" smtClean="0"/>
          </a:p>
          <a:p>
            <a:pPr algn="r"/>
            <a:endParaRPr lang="ru-RU" sz="1800" dirty="0" smtClean="0"/>
          </a:p>
          <a:p>
            <a:pPr algn="r"/>
            <a:endParaRPr lang="ru-RU" sz="1800" dirty="0" smtClean="0"/>
          </a:p>
          <a:p>
            <a:pPr algn="r"/>
            <a:endParaRPr lang="ru-RU" sz="1800" dirty="0" smtClean="0"/>
          </a:p>
          <a:p>
            <a:pPr algn="r"/>
            <a:r>
              <a:rPr lang="ru-RU" sz="1800" dirty="0" smtClean="0"/>
              <a:t>Группа № 3</a:t>
            </a:r>
          </a:p>
          <a:p>
            <a:pPr algn="r"/>
            <a:r>
              <a:rPr lang="ru-RU" sz="1800" dirty="0" smtClean="0"/>
              <a:t>Воспитатели</a:t>
            </a:r>
          </a:p>
          <a:p>
            <a:pPr algn="r"/>
            <a:r>
              <a:rPr lang="ru-RU" sz="1800" dirty="0" err="1" smtClean="0"/>
              <a:t>Довгун</a:t>
            </a:r>
            <a:r>
              <a:rPr lang="ru-RU" sz="1800" dirty="0" smtClean="0"/>
              <a:t> Н.А.,   </a:t>
            </a:r>
          </a:p>
          <a:p>
            <a:pPr algn="r"/>
            <a:r>
              <a:rPr lang="ru-RU" sz="1800" dirty="0" err="1" smtClean="0"/>
              <a:t>Бабашова</a:t>
            </a:r>
            <a:r>
              <a:rPr lang="ru-RU" sz="1800" dirty="0" smtClean="0"/>
              <a:t> М.В.</a:t>
            </a:r>
            <a:endParaRPr lang="ru-RU" sz="1800" dirty="0"/>
          </a:p>
        </p:txBody>
      </p:sp>
    </p:spTree>
  </p:cSld>
  <p:clrMapOvr>
    <a:masterClrMapping/>
  </p:clrMapOvr>
  <p:transition advTm="4000">
    <p:fade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4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 мероприятий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1. Создание выставки фотографий, книг, репродукций, альбомов, рисунков о войне, о праздновании Дня Победы.</a:t>
            </a:r>
          </a:p>
          <a:p>
            <a:r>
              <a:rPr lang="ru-RU" sz="2400" dirty="0" smtClean="0"/>
              <a:t>2. Чтение стихотворений о войне и Дне Победы.</a:t>
            </a:r>
          </a:p>
          <a:p>
            <a:r>
              <a:rPr lang="ru-RU" sz="2400" dirty="0" smtClean="0"/>
              <a:t>3.  Слушание и заучивание военных песен.</a:t>
            </a:r>
          </a:p>
          <a:p>
            <a:r>
              <a:rPr lang="ru-RU" sz="2400" dirty="0" smtClean="0"/>
              <a:t>4. Спартакиада в честь Дня Победы.</a:t>
            </a:r>
          </a:p>
          <a:p>
            <a:r>
              <a:rPr lang="ru-RU" sz="2400" dirty="0" smtClean="0"/>
              <a:t>5. Изготовление подарков для ветеранов.</a:t>
            </a:r>
          </a:p>
          <a:p>
            <a:r>
              <a:rPr lang="ru-RU" sz="2400" dirty="0" smtClean="0"/>
              <a:t>6. Вечный огонь. Внутригрупповой конкурс рисунков.</a:t>
            </a:r>
          </a:p>
          <a:p>
            <a:r>
              <a:rPr lang="ru-RU" sz="2400" dirty="0" smtClean="0"/>
              <a:t>7. Участие в районном конкурсе поделок, посвященном Великой Отечественной войне.</a:t>
            </a:r>
          </a:p>
          <a:p>
            <a:r>
              <a:rPr lang="ru-RU" sz="2400" dirty="0" smtClean="0"/>
              <a:t>8.  Беседа о правилах безопасности при участии в массовых мероприятиях.</a:t>
            </a:r>
          </a:p>
          <a:p>
            <a:endParaRPr lang="ru-RU" sz="2400" dirty="0" smtClean="0"/>
          </a:p>
        </p:txBody>
      </p:sp>
    </p:spTree>
  </p:cSld>
  <p:clrMapOvr>
    <a:masterClrMapping/>
  </p:clrMapOvr>
  <p:transition advTm="4000">
    <p:fade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Конкурс чтецов между подготовительными и старшими группами</a:t>
            </a:r>
            <a:endParaRPr lang="ru-RU" sz="2800" dirty="0"/>
          </a:p>
        </p:txBody>
      </p:sp>
      <p:pic>
        <p:nvPicPr>
          <p:cNvPr id="5" name="Содержимое 4" descr="DSCN200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2285992"/>
            <a:ext cx="4071966" cy="371477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Содержимое 5" descr="DSCN200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4876" y="2285992"/>
            <a:ext cx="4000528" cy="378621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Tm="4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Спортивный праздник, посвященный Дню Победы</a:t>
            </a:r>
            <a:endParaRPr lang="ru-RU" dirty="0"/>
          </a:p>
        </p:txBody>
      </p:sp>
      <p:pic>
        <p:nvPicPr>
          <p:cNvPr id="4" name="Содержимое 3" descr="DSCN20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1857364"/>
            <a:ext cx="6429420" cy="464347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4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Ведущие праздника</a:t>
            </a:r>
            <a:endParaRPr lang="ru-RU" dirty="0"/>
          </a:p>
        </p:txBody>
      </p:sp>
      <p:pic>
        <p:nvPicPr>
          <p:cNvPr id="4" name="Содержимое 3" descr="DSCN20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57290" y="1714488"/>
            <a:ext cx="6500858" cy="435771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4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Награждение победителей</a:t>
            </a:r>
            <a:endParaRPr lang="ru-RU" dirty="0"/>
          </a:p>
        </p:txBody>
      </p:sp>
      <p:pic>
        <p:nvPicPr>
          <p:cNvPr id="4" name="Содержимое 3" descr="DSCN20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1643050"/>
            <a:ext cx="6357982" cy="435771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4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Подарки для ветеранов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chemeClr val="accent1"/>
                </a:solidFill>
              </a:rPr>
              <a:t>С</a:t>
            </a:r>
            <a:r>
              <a:rPr lang="ru-RU" sz="2000" i="1" dirty="0" smtClean="0">
                <a:solidFill>
                  <a:schemeClr val="accent1"/>
                </a:solidFill>
              </a:rPr>
              <a:t>тараемся, чтобы получилось красиво</a:t>
            </a:r>
            <a:endParaRPr lang="ru-RU" i="1" dirty="0">
              <a:solidFill>
                <a:schemeClr val="accent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i="1" cap="none" dirty="0" smtClean="0">
                <a:solidFill>
                  <a:schemeClr val="bg2"/>
                </a:solidFill>
              </a:rPr>
              <a:t>Такие открытки подарим ветеранам 9 </a:t>
            </a:r>
            <a:r>
              <a:rPr lang="ru-RU" i="1" cap="none" dirty="0" smtClean="0">
                <a:solidFill>
                  <a:schemeClr val="accent1"/>
                </a:solidFill>
              </a:rPr>
              <a:t>Мая</a:t>
            </a:r>
            <a:r>
              <a:rPr lang="ru-RU" cap="none" dirty="0" smtClean="0">
                <a:solidFill>
                  <a:schemeClr val="accent1"/>
                </a:solidFill>
              </a:rPr>
              <a:t> 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Содержимое 6" descr="P106015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729111"/>
            <a:ext cx="4040188" cy="3030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Содержимое 7" descr="DSCN2024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86314" y="2714620"/>
            <a:ext cx="3929090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Tm="4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Поем песни военных лет</a:t>
            </a:r>
            <a:endParaRPr lang="ru-RU" dirty="0"/>
          </a:p>
        </p:txBody>
      </p:sp>
      <p:pic>
        <p:nvPicPr>
          <p:cNvPr id="4" name="Содержимое 3" descr="P106016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32983" y="1600200"/>
            <a:ext cx="6278033" cy="4708525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4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Каждый хочет быть солдатом</a:t>
            </a:r>
            <a:endParaRPr lang="ru-RU" dirty="0"/>
          </a:p>
        </p:txBody>
      </p:sp>
      <p:pic>
        <p:nvPicPr>
          <p:cNvPr id="4" name="Содержимое 3" descr="P106015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32983" y="1600200"/>
            <a:ext cx="6278033" cy="4708525"/>
          </a:xfrm>
          <a:prstGeom prst="round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4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78</TotalTime>
  <Words>142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Как мы готовились  ко Дню победы</vt:lpstr>
      <vt:lpstr>План мероприятий </vt:lpstr>
      <vt:lpstr>Конкурс чтецов между подготовительными и старшими группами</vt:lpstr>
      <vt:lpstr>Спортивный праздник, посвященный Дню Победы</vt:lpstr>
      <vt:lpstr>Ведущие праздника</vt:lpstr>
      <vt:lpstr>Награждение победителей</vt:lpstr>
      <vt:lpstr>Подарки для ветеранов</vt:lpstr>
      <vt:lpstr>Поем песни военных лет</vt:lpstr>
      <vt:lpstr>Каждый хочет быть солдатом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мы готовились  ко Дню победы</dc:title>
  <dc:creator>User</dc:creator>
  <cp:lastModifiedBy>User</cp:lastModifiedBy>
  <cp:revision>12</cp:revision>
  <dcterms:created xsi:type="dcterms:W3CDTF">2014-05-26T09:46:25Z</dcterms:created>
  <dcterms:modified xsi:type="dcterms:W3CDTF">2014-05-26T11:04:58Z</dcterms:modified>
</cp:coreProperties>
</file>