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6" r:id="rId4"/>
    <p:sldId id="265" r:id="rId5"/>
    <p:sldId id="267" r:id="rId6"/>
    <p:sldId id="259" r:id="rId7"/>
    <p:sldId id="260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7A94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7B6D0-21A8-4A97-9A56-AC263CD61822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D8889-1008-4EBE-BCDF-BA93A4130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8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889-1008-4EBE-BCDF-BA93A4130B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8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D8889-1008-4EBE-BCDF-BA93A4130B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3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42" y="-11910"/>
            <a:ext cx="9199841" cy="686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190152"/>
            <a:ext cx="2989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ГБОУ лицей№410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40568" y="1268759"/>
            <a:ext cx="4842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Весна</a:t>
            </a:r>
            <a:endParaRPr lang="ru-RU" sz="8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8495" y="4560692"/>
            <a:ext cx="3587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Урухова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Рахиля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Омаровна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644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СПб, г. Пушкин 2015г.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800" dirty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знание детей о весне, ее признаках, особенностях. </a:t>
            </a: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восприятие, слуховое и зрительное внимание. </a:t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качественный словарь.</a:t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Обобщить и систематизировать представления детей о характерных признаках весны, установить связи между сезонными изменениями в природе.</a:t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сосредоточенности, обучение ясному и точному выражению мыслей. </a:t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 , развивать связную речь. </a:t>
            </a:r>
            <a:b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7A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3131840" y="6741367"/>
            <a:ext cx="72008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75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1988840"/>
            <a:ext cx="3635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9900"/>
                </a:solidFill>
              </a:rPr>
              <a:t>Дует теплый южный ветер,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</a:rPr>
              <a:t>Солнышко все ярче светит,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</a:rPr>
              <a:t>Снег худеет, мякнет, тает,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</a:rPr>
              <a:t>Грач горластый прилетает.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</a:rPr>
              <a:t>Что за месяц? Кто узнает?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</a:rPr>
              <a:t>(Март)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71112"/>
            <a:ext cx="4765591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0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4644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" y="2996952"/>
            <a:ext cx="38555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3300"/>
                </a:solidFill>
              </a:rPr>
              <a:t>Яростно река ревет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И разламывает лед.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В домик свой скворец вернулся.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А в лесу медведь проснулся.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В небе жаворонка трель.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Кто к нам пришел?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(Апрель)</a:t>
            </a:r>
          </a:p>
        </p:txBody>
      </p:sp>
    </p:spTree>
    <p:extLst>
      <p:ext uri="{BB962C8B-B14F-4D97-AF65-F5344CB8AC3E}">
        <p14:creationId xmlns:p14="http://schemas.microsoft.com/office/powerpoint/2010/main" val="15965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4868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Зеленеет даль полей,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Запевает соловей,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белый цвет оделся сад,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Пчелы первые летят.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 грохочет. Угадай,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месяц  это?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(Май)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675362"/>
            <a:ext cx="446449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4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7867" y="160612"/>
            <a:ext cx="367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приходят весной,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уходят осенью.  (Перелетные птицы)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7153" y="764704"/>
            <a:ext cx="2448273" cy="2933011"/>
            <a:chOff x="323529" y="764704"/>
            <a:chExt cx="2736304" cy="3321660"/>
          </a:xfrm>
        </p:grpSpPr>
        <p:pic>
          <p:nvPicPr>
            <p:cNvPr id="1028" name="Picture 4" descr="Материнство - Летят перелетные птицы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764704"/>
              <a:ext cx="2736304" cy="324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3529" y="3717032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Грач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35896" y="766987"/>
            <a:ext cx="2304255" cy="2858942"/>
            <a:chOff x="3059833" y="764704"/>
            <a:chExt cx="2448272" cy="3321660"/>
          </a:xfrm>
        </p:grpSpPr>
        <p:pic>
          <p:nvPicPr>
            <p:cNvPr id="1026" name="Picture 2" descr="Удивительные птицы Узнавайк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3" y="764704"/>
              <a:ext cx="2448272" cy="324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59833" y="3717032"/>
              <a:ext cx="243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Скворец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16216" y="745388"/>
            <a:ext cx="2304255" cy="2810568"/>
            <a:chOff x="5523269" y="764704"/>
            <a:chExt cx="2448271" cy="3321660"/>
          </a:xfrm>
        </p:grpSpPr>
        <p:pic>
          <p:nvPicPr>
            <p:cNvPr id="1030" name="Picture 6" descr="Фотография Соловей из раздела фотоохота 2088274 - фото.сайт - Photosight.ru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269" y="764704"/>
              <a:ext cx="2448271" cy="324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23269" y="3717032"/>
              <a:ext cx="244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Соловей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3529" y="4005065"/>
            <a:ext cx="2381897" cy="2744362"/>
            <a:chOff x="323529" y="4005065"/>
            <a:chExt cx="2736304" cy="2744362"/>
          </a:xfrm>
        </p:grpSpPr>
        <p:pic>
          <p:nvPicPr>
            <p:cNvPr id="6" name="Рисунок 5" descr="В Липецкую область прилетели первые весенние птицы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4005065"/>
              <a:ext cx="2736304" cy="2736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23529" y="6380095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Жаворонок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601194" y="4121696"/>
            <a:ext cx="2338957" cy="2736304"/>
            <a:chOff x="3059833" y="4086364"/>
            <a:chExt cx="2463436" cy="2736304"/>
          </a:xfrm>
        </p:grpSpPr>
        <p:pic>
          <p:nvPicPr>
            <p:cNvPr id="1034" name="Picture 10" descr="Форум Yola.Ru * Просмотр темы - Что за птица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3" y="4086364"/>
              <a:ext cx="2463436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59833" y="6380095"/>
              <a:ext cx="246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Зяблик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16214" y="3997006"/>
            <a:ext cx="2304253" cy="2744362"/>
            <a:chOff x="5523268" y="4005065"/>
            <a:chExt cx="2448272" cy="2744362"/>
          </a:xfrm>
        </p:grpSpPr>
        <p:pic>
          <p:nvPicPr>
            <p:cNvPr id="1032" name="Picture 8" descr="forum.centercest.ru * Просмотр темы - Логотип и символика ЦеСТа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268" y="4005065"/>
              <a:ext cx="2448271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23270" y="6380095"/>
              <a:ext cx="2448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Ласточка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493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228184" y="359444"/>
            <a:ext cx="2736304" cy="5298902"/>
            <a:chOff x="6228184" y="359444"/>
            <a:chExt cx="2736304" cy="5298902"/>
          </a:xfrm>
        </p:grpSpPr>
        <p:pic>
          <p:nvPicPr>
            <p:cNvPr id="4" name="Рисунок 3" descr="Наступила ВЕСНА. - РЕАЛЬНОСТЬ РЕАЛЬНОСТЬ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59444"/>
              <a:ext cx="2736304" cy="3789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228184" y="4581128"/>
              <a:ext cx="27363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взирая на мороз,</a:t>
              </a:r>
            </a:p>
            <a:p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Капелькой молочной,</a:t>
              </a:r>
            </a:p>
            <a:p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Раскрывается бутон,</a:t>
              </a:r>
            </a:p>
            <a:p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Радуя всех очень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2767" y="359444"/>
            <a:ext cx="2808311" cy="4905255"/>
            <a:chOff x="179513" y="332656"/>
            <a:chExt cx="2808311" cy="4905255"/>
          </a:xfrm>
        </p:grpSpPr>
        <p:pic>
          <p:nvPicPr>
            <p:cNvPr id="2" name="Рисунок 1" descr="Новости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332656"/>
              <a:ext cx="2808311" cy="3816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9513" y="4653136"/>
              <a:ext cx="28083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Солнце съест-Зиме конец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Серебристый Леденец.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03848" y="359443"/>
            <a:ext cx="2808312" cy="5370911"/>
            <a:chOff x="3203848" y="359443"/>
            <a:chExt cx="2808312" cy="5370911"/>
          </a:xfrm>
        </p:grpSpPr>
        <p:pic>
          <p:nvPicPr>
            <p:cNvPr id="3" name="Рисунок 2" descr="Традиционный отчётик + Вопрос о детском Дне Рождения На диетах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59443"/>
              <a:ext cx="2808312" cy="3789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203848" y="4653136"/>
              <a:ext cx="2808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Солнце улыбается,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Почки раскрываются,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Верба зацветает…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Когда это бывает?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44208" y="357301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8004" y="3573016"/>
            <a:ext cx="140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3" y="3573016"/>
            <a:ext cx="280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Сосулька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08518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недостроенную дачу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приехали весной.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проснулась на рассвете,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Вижу — небо надо мною.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847248"/>
            <a:ext cx="5256584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6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682" y="1124744"/>
            <a:ext cx="5879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Весна, весна! Как воздух чист!</a:t>
            </a:r>
          </a:p>
          <a:p>
            <a:pPr algn="ctr"/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ясен небосклон!</a:t>
            </a:r>
          </a:p>
          <a:p>
            <a:pPr algn="ctr"/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лазурью живой</a:t>
            </a:r>
          </a:p>
          <a:p>
            <a:pPr algn="ctr"/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Слепит мне очи он.</a:t>
            </a:r>
            <a:endParaRPr lang="ru-RU" sz="3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22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213</Words>
  <Application>Microsoft Office PowerPoint</Application>
  <PresentationFormat>Экран (4:3)</PresentationFormat>
  <Paragraphs>58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Цель:  Закрепить знание детей о весне, ее признаках, особенностях.     Задачи:  Развивать зрительное восприятие, слуховое и зрительное внимание.  Активизировать качественный словарь.  Обобщить и систематизировать представления детей о характерных признаках весны, установить связи между сезонными изменениями в природе.  Развитие сосредоточенности, обучение ясному и точному выражению мыслей.  Обогащать словарный запас , развивать связную речь.  Воспитывать бережное отношение к природе.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Гурбан</dc:creator>
  <cp:lastModifiedBy>Гурбан</cp:lastModifiedBy>
  <cp:revision>34</cp:revision>
  <dcterms:created xsi:type="dcterms:W3CDTF">2015-02-13T19:45:28Z</dcterms:created>
  <dcterms:modified xsi:type="dcterms:W3CDTF">2015-06-21T16:19:28Z</dcterms:modified>
</cp:coreProperties>
</file>