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433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320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516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1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760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016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57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115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666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758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4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9FA2-9F61-480A-B126-B6F27AFF0F0A}" type="datetimeFigureOut">
              <a:rPr lang="ru-RU" smtClean="0"/>
              <a:pPr/>
              <a:t>20.05.2015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744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воспитатель Столобкова Оксана Александровна  МБДОУ «Ефимовский детский сад комбинированного вида»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2015г.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к занятию по развитию </a:t>
            </a:r>
            <a:r>
              <a:rPr lang="ru-RU" dirty="0" smtClean="0">
                <a:solidFill>
                  <a:schemeClr val="tx1"/>
                </a:solidFill>
              </a:rPr>
              <a:t>речи «В гостях у Кузи»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10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86454"/>
            <a:ext cx="8136904" cy="66688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+mn-lt"/>
              </a:rPr>
              <a:t>А ведь чайник появился тогда, когда люди стали пить чай- вкусный и полезный напиток.  </a:t>
            </a:r>
            <a:r>
              <a:rPr lang="ru-RU" sz="1800" dirty="0" smtClean="0">
                <a:latin typeface="+mn-lt"/>
              </a:rPr>
              <a:t>                                                                                                                                                       </a:t>
            </a:r>
            <a:endParaRPr lang="ru-RU" sz="1800" dirty="0">
              <a:latin typeface="+mn-lt"/>
            </a:endParaRPr>
          </a:p>
        </p:txBody>
      </p:sp>
      <p:pic>
        <p:nvPicPr>
          <p:cNvPr id="17412" name="Picture 4" descr="http://mary-poppinsgr4.ucoz.ru/2014/vesna/mart/1.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937" b="2937"/>
          <a:stretch>
            <a:fillRect/>
          </a:stretch>
        </p:blipFill>
        <p:spPr bwMode="auto">
          <a:xfrm>
            <a:off x="571472" y="214290"/>
            <a:ext cx="7715304" cy="5500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42908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80920" cy="1008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Родина чая –Китай ,поэтому чайник появился там же.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6386" name="Picture 2" descr="http://foodhistory.pbworks.com/f/1233951298/jp43%5B1%5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76" b="776"/>
          <a:stretch>
            <a:fillRect/>
          </a:stretch>
        </p:blipFill>
        <p:spPr bwMode="auto">
          <a:xfrm>
            <a:off x="500034" y="124600"/>
            <a:ext cx="8072494" cy="5804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083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792088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 этого воду кипятили в котлах.</a:t>
            </a:r>
            <a:endParaRPr lang="ru-RU" dirty="0"/>
          </a:p>
        </p:txBody>
      </p:sp>
      <p:pic>
        <p:nvPicPr>
          <p:cNvPr id="15362" name="Picture 2" descr="http://img.1tvrus.com/2010-05-03/fmt_52_war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715827" cy="5786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10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08912" cy="1296144"/>
          </a:xfrm>
        </p:spPr>
        <p:txBody>
          <a:bodyPr/>
          <a:lstStyle/>
          <a:p>
            <a:r>
              <a:rPr lang="ru-RU" dirty="0" smtClean="0"/>
              <a:t>                      А холодную жидкость наливали из кувшинов.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42" name="Picture 6" descr="http://www.pxel.ru/images/news/4107c16c10d1d635c54df3344bd092a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961" r="6961"/>
          <a:stretch>
            <a:fillRect/>
          </a:stretch>
        </p:blipFill>
        <p:spPr bwMode="auto">
          <a:xfrm>
            <a:off x="1071538" y="214313"/>
            <a:ext cx="6715172" cy="550070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76793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715016"/>
            <a:ext cx="8640960" cy="102635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Но из широкого котла в маленькую чашечку наливать очень не удобно, можно пролить мимо и даже обжечься.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pic>
        <p:nvPicPr>
          <p:cNvPr id="13318" name="Picture 6" descr="http://www.arlekino-karnaval.ru/media/catalog/product/cache/1/image/3a91dae1985d5f993541d82132dbb73f/c/h/chernij-kotel_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718" b="13718"/>
          <a:stretch>
            <a:fillRect/>
          </a:stretch>
        </p:blipFill>
        <p:spPr bwMode="auto">
          <a:xfrm>
            <a:off x="1285852" y="142852"/>
            <a:ext cx="6500858" cy="5800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45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57892"/>
            <a:ext cx="7920880" cy="6674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 кувшин на огонь не поставишь.</a:t>
            </a:r>
            <a:endParaRPr lang="ru-RU" dirty="0"/>
          </a:p>
        </p:txBody>
      </p:sp>
      <p:pic>
        <p:nvPicPr>
          <p:cNvPr id="12294" name="Picture 6" descr="http://dnevnikdushi.files.wordpress.com/2013/02/11.jpg?w=66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0964" b="10964"/>
          <a:stretch>
            <a:fillRect/>
          </a:stretch>
        </p:blipFill>
        <p:spPr bwMode="auto">
          <a:xfrm>
            <a:off x="1792288" y="214313"/>
            <a:ext cx="5486400" cy="5857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17353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929198"/>
            <a:ext cx="5486400" cy="438140"/>
          </a:xfrm>
        </p:spPr>
        <p:txBody>
          <a:bodyPr/>
          <a:lstStyle/>
          <a:p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457184"/>
          </a:xfrm>
        </p:spPr>
        <p:txBody>
          <a:bodyPr>
            <a:no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Вот и была изобретена новая посуда-чайник.</a:t>
            </a:r>
          </a:p>
        </p:txBody>
      </p:sp>
      <p:pic>
        <p:nvPicPr>
          <p:cNvPr id="3" name="Picture 2" descr="http://files.vm.ru/photo/vecherka/2013/04/doc69l5hdt2v033lpe522m_800_48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740" r="5740"/>
          <a:stretch>
            <a:fillRect/>
          </a:stretch>
        </p:blipFill>
        <p:spPr bwMode="auto">
          <a:xfrm>
            <a:off x="285720" y="285728"/>
            <a:ext cx="8358246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844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944" cy="591155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6000" b="1" dirty="0" smtClean="0"/>
          </a:p>
          <a:p>
            <a:pPr algn="ctr"/>
            <a:endParaRPr lang="ru-RU" sz="6000" b="1" dirty="0"/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180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занятию по развитию речи «В гостях у Кузи»</vt:lpstr>
      <vt:lpstr>А ведь чайник появился тогда, когда люди стали пить чай- вкусный и полезный напиток.                                                                                                                                                         </vt:lpstr>
      <vt:lpstr>Родина чая –Китай ,поэтому чайник появился там же. </vt:lpstr>
      <vt:lpstr>До этого воду кипятили в котлах.</vt:lpstr>
      <vt:lpstr>                      А холодную жидкость наливали из кувшинов. </vt:lpstr>
      <vt:lpstr>Но из широкого котла в маленькую чашечку наливать очень не удобно, можно пролить мимо и даже обжечься. </vt:lpstr>
      <vt:lpstr>А кувшин на огонь не поставишь.</vt:lpstr>
      <vt:lpstr>                  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«Морские жители»</dc:title>
  <dc:creator>Admin</dc:creator>
  <cp:lastModifiedBy>Сергей</cp:lastModifiedBy>
  <cp:revision>20</cp:revision>
  <dcterms:created xsi:type="dcterms:W3CDTF">2014-01-04T13:42:57Z</dcterms:created>
  <dcterms:modified xsi:type="dcterms:W3CDTF">2015-05-20T12:13:08Z</dcterms:modified>
</cp:coreProperties>
</file>