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Путешествия зайки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Фото с героями к сказке – попурри по мотивам русских народных сказок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Петушок из сказки «колосок»</a:t>
            </a:r>
            <a:endParaRPr lang="ru-RU" sz="2800" b="1" dirty="0"/>
          </a:p>
        </p:txBody>
      </p:sp>
      <p:pic>
        <p:nvPicPr>
          <p:cNvPr id="4" name="Содержимое 3" descr="Вадик и Яр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168" y="877521"/>
            <a:ext cx="5100103" cy="598047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Петушок выгоняет лису</a:t>
            </a:r>
            <a:endParaRPr lang="ru-RU" sz="2800" b="1" dirty="0"/>
          </a:p>
        </p:txBody>
      </p:sp>
      <p:pic>
        <p:nvPicPr>
          <p:cNvPr id="4" name="Содержимое 3" descr="лиса и пет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31244"/>
            <a:ext cx="7543799" cy="56578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Финальная песня под баян</a:t>
            </a:r>
            <a:endParaRPr lang="ru-RU" sz="2800" b="1" dirty="0"/>
          </a:p>
        </p:txBody>
      </p:sp>
      <p:pic>
        <p:nvPicPr>
          <p:cNvPr id="4" name="Содержимое 3" descr="фин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64" y="1024061"/>
            <a:ext cx="9009436" cy="5832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457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Театр начинается с кассы</a:t>
            </a:r>
            <a:endParaRPr lang="ru-RU" sz="2400" b="1" dirty="0"/>
          </a:p>
        </p:txBody>
      </p:sp>
      <p:pic>
        <p:nvPicPr>
          <p:cNvPr id="4" name="Содержимое 3" descr="Яр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33" y="1059368"/>
            <a:ext cx="8346966" cy="557085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Заяц - </a:t>
            </a:r>
            <a:r>
              <a:rPr lang="ru-RU" sz="2800" b="1" dirty="0" err="1" smtClean="0"/>
              <a:t>хваста</a:t>
            </a:r>
            <a:endParaRPr lang="ru-RU" sz="2800" b="1" dirty="0"/>
          </a:p>
        </p:txBody>
      </p:sp>
      <p:pic>
        <p:nvPicPr>
          <p:cNvPr id="4" name="Содержимое 3" descr="Яр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229" y="1066800"/>
            <a:ext cx="5120639" cy="579119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Заюшкина</a:t>
            </a:r>
            <a:r>
              <a:rPr lang="ru-RU" sz="2800" b="1" dirty="0" smtClean="0"/>
              <a:t> избушка</a:t>
            </a:r>
            <a:endParaRPr lang="ru-RU" sz="2800" b="1" dirty="0"/>
          </a:p>
        </p:txBody>
      </p:sp>
      <p:pic>
        <p:nvPicPr>
          <p:cNvPr id="4" name="Содержимое 3" descr="лиса и зая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373" y="990600"/>
            <a:ext cx="6932612" cy="5867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колобок</a:t>
            </a:r>
            <a:endParaRPr lang="ru-RU" sz="2800" b="1" dirty="0"/>
          </a:p>
        </p:txBody>
      </p:sp>
      <p:pic>
        <p:nvPicPr>
          <p:cNvPr id="4" name="Содержимое 3" descr="колобок и зая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15" y="1094448"/>
            <a:ext cx="8720452" cy="57617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Курочка из сказки «Бобовое зёрнышко»</a:t>
            </a:r>
            <a:endParaRPr lang="ru-RU" sz="2800" b="1" dirty="0"/>
          </a:p>
        </p:txBody>
      </p:sp>
      <p:pic>
        <p:nvPicPr>
          <p:cNvPr id="4" name="Содержимое 3" descr="курочка и зая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801" y="1143000"/>
            <a:ext cx="9348503" cy="552980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Бычок – смоляной бочок</a:t>
            </a:r>
            <a:endParaRPr lang="ru-RU" sz="2800" b="1" dirty="0"/>
          </a:p>
        </p:txBody>
      </p:sp>
      <p:pic>
        <p:nvPicPr>
          <p:cNvPr id="4" name="Содержимое 3" descr="бычок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840026"/>
            <a:ext cx="6096000" cy="59542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Дед и баба из сказки «Курочка – Ряба»</a:t>
            </a:r>
            <a:endParaRPr lang="ru-RU" sz="2800" b="1" dirty="0"/>
          </a:p>
        </p:txBody>
      </p:sp>
      <p:pic>
        <p:nvPicPr>
          <p:cNvPr id="4" name="Содержимое 3" descr="Илья Р, Арсени, Ев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000" t="5269" b="36280"/>
          <a:stretch>
            <a:fillRect/>
          </a:stretch>
        </p:blipFill>
        <p:spPr>
          <a:xfrm>
            <a:off x="1010962" y="838200"/>
            <a:ext cx="6583372" cy="61722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Гуси - лебеди</a:t>
            </a:r>
            <a:endParaRPr lang="ru-RU" sz="2800" b="1" dirty="0"/>
          </a:p>
        </p:txBody>
      </p:sp>
      <p:pic>
        <p:nvPicPr>
          <p:cNvPr id="4" name="Содержимое 3" descr="гус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609" y="959644"/>
            <a:ext cx="6600541" cy="589835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61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Путешествия зайки</vt:lpstr>
      <vt:lpstr>Театр начинается с кассы</vt:lpstr>
      <vt:lpstr>Заяц - хваста</vt:lpstr>
      <vt:lpstr>Заюшкина избушка</vt:lpstr>
      <vt:lpstr>колобок</vt:lpstr>
      <vt:lpstr>Курочка из сказки «Бобовое зёрнышко»</vt:lpstr>
      <vt:lpstr>Бычок – смоляной бочок</vt:lpstr>
      <vt:lpstr>Дед и баба из сказки «Курочка – Ряба»</vt:lpstr>
      <vt:lpstr>Гуси - лебеди</vt:lpstr>
      <vt:lpstr>Петушок из сказки «колосок»</vt:lpstr>
      <vt:lpstr>Петушок выгоняет лису</vt:lpstr>
      <vt:lpstr>Финальная песня под баян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Путешествия зайки</dc:title>
  <dc:creator>Вован</dc:creator>
  <cp:lastModifiedBy>slav</cp:lastModifiedBy>
  <cp:revision>6</cp:revision>
  <dcterms:created xsi:type="dcterms:W3CDTF">2015-05-18T05:48:11Z</dcterms:created>
  <dcterms:modified xsi:type="dcterms:W3CDTF">2015-05-18T06:46:25Z</dcterms:modified>
</cp:coreProperties>
</file>