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DF559-B162-4C82-9531-20B841CF5715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41F597-4608-45DD-AE41-9A7C4ADCAE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577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6000" dirty="0" smtClean="0"/>
              <a:t>«Птицы весной»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Выполнила: Корнева Зинаида Валерьевна</a:t>
            </a:r>
            <a:br>
              <a:rPr lang="ru-RU" sz="3200" dirty="0" smtClean="0"/>
            </a:br>
            <a:r>
              <a:rPr lang="ru-RU" sz="3200" dirty="0" smtClean="0"/>
              <a:t>воспитатель первой квалификационной категории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57288" y="4429132"/>
            <a:ext cx="10930014" cy="221457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МБДОУ «Детский сад «Солнышко»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c01165ae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vorechnik_ustanov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143932" cy="56396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Гнездо дятла</a:t>
            </a:r>
            <a:endParaRPr lang="ru-RU" dirty="0"/>
          </a:p>
        </p:txBody>
      </p:sp>
      <p:pic>
        <p:nvPicPr>
          <p:cNvPr id="4" name="Рисунок 3" descr="article58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786742" cy="58456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Гнёзда ласточек</a:t>
            </a:r>
            <a:endParaRPr lang="ru-RU" dirty="0"/>
          </a:p>
        </p:txBody>
      </p:sp>
      <p:pic>
        <p:nvPicPr>
          <p:cNvPr id="4" name="Рисунок 3" descr="0_57020_2b1d7fdc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4786346" cy="3170954"/>
          </a:xfrm>
          <a:prstGeom prst="rect">
            <a:avLst/>
          </a:prstGeom>
        </p:spPr>
      </p:pic>
      <p:pic>
        <p:nvPicPr>
          <p:cNvPr id="5" name="Рисунок 4" descr="0_63380_9536d9a7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642736"/>
            <a:ext cx="3925973" cy="39308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Гнездо жаворонка</a:t>
            </a:r>
            <a:endParaRPr lang="ru-RU" dirty="0"/>
          </a:p>
        </p:txBody>
      </p:sp>
      <p:pic>
        <p:nvPicPr>
          <p:cNvPr id="4" name="Рисунок 3" descr="javoronok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06658"/>
            <a:ext cx="8215370" cy="56942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86874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Грач</a:t>
            </a:r>
            <a:endParaRPr lang="ru-RU" dirty="0"/>
          </a:p>
        </p:txBody>
      </p:sp>
      <p:pic>
        <p:nvPicPr>
          <p:cNvPr id="8" name="Рисунок 7" descr="Corvus_frugilegu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918466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00108"/>
          </a:xfrm>
        </p:spPr>
        <p:txBody>
          <a:bodyPr/>
          <a:lstStyle/>
          <a:p>
            <a:pPr algn="ctr"/>
            <a:r>
              <a:rPr lang="ru-RU" dirty="0" smtClean="0"/>
              <a:t>ворон</a:t>
            </a:r>
            <a:endParaRPr lang="ru-RU" dirty="0"/>
          </a:p>
        </p:txBody>
      </p:sp>
      <p:pic>
        <p:nvPicPr>
          <p:cNvPr id="4" name="Рисунок 3" descr="3177645376_16087ab59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7809628" cy="5525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501122" cy="92867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Чем отличается грач от ворона?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orvus_frugilegu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49" y="2099469"/>
            <a:ext cx="4484851" cy="3115481"/>
          </a:xfrm>
          <a:prstGeom prst="rect">
            <a:avLst/>
          </a:prstGeom>
        </p:spPr>
      </p:pic>
      <p:pic>
        <p:nvPicPr>
          <p:cNvPr id="5" name="Рисунок 4" descr="3177645376_16087ab598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26254"/>
            <a:ext cx="4429156" cy="3133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00108"/>
          </a:xfrm>
        </p:spPr>
        <p:txBody>
          <a:bodyPr/>
          <a:lstStyle/>
          <a:p>
            <a:pPr algn="ctr"/>
            <a:r>
              <a:rPr lang="ru-RU" dirty="0" smtClean="0"/>
              <a:t>Скворец</a:t>
            </a:r>
            <a:endParaRPr lang="ru-RU" dirty="0"/>
          </a:p>
        </p:txBody>
      </p:sp>
      <p:pic>
        <p:nvPicPr>
          <p:cNvPr id="4" name="Рисунок 3" descr="Colourful_starl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00108"/>
            <a:ext cx="5292965" cy="5634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00108"/>
          </a:xfrm>
        </p:spPr>
        <p:txBody>
          <a:bodyPr/>
          <a:lstStyle/>
          <a:p>
            <a:pPr algn="ctr"/>
            <a:r>
              <a:rPr lang="ru-RU" dirty="0" smtClean="0"/>
              <a:t>Жаворонок</a:t>
            </a:r>
            <a:endParaRPr lang="ru-RU" dirty="0"/>
          </a:p>
        </p:txBody>
      </p:sp>
      <p:pic>
        <p:nvPicPr>
          <p:cNvPr id="4" name="Рисунок 3" descr="image11483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4643451" cy="2908267"/>
          </a:xfrm>
          <a:prstGeom prst="rect">
            <a:avLst/>
          </a:prstGeom>
        </p:spPr>
      </p:pic>
      <p:pic>
        <p:nvPicPr>
          <p:cNvPr id="5" name="Рисунок 4" descr="37e725efe26e0487bc83287a1c35093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876"/>
            <a:ext cx="4572012" cy="3078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28670"/>
          </a:xfrm>
        </p:spPr>
        <p:txBody>
          <a:bodyPr/>
          <a:lstStyle/>
          <a:p>
            <a:pPr algn="ctr"/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00_700_1_4b58795512e5cec709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252041" cy="5485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nez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30148"/>
            <a:ext cx="4857784" cy="64770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bb1b4_c765cbb8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643866" cy="5732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      «Птицы весной»   Выполнила: Корнева Зинаида Валерьевна воспитатель первой квалификационной категории  </vt:lpstr>
      <vt:lpstr>Грач</vt:lpstr>
      <vt:lpstr>ворон</vt:lpstr>
      <vt:lpstr>Чем отличается грач от ворона?</vt:lpstr>
      <vt:lpstr>Скворец</vt:lpstr>
      <vt:lpstr>Жаворонок</vt:lpstr>
      <vt:lpstr>Ласточка</vt:lpstr>
      <vt:lpstr>Слайд 8</vt:lpstr>
      <vt:lpstr>Слайд 9</vt:lpstr>
      <vt:lpstr>Слайд 10</vt:lpstr>
      <vt:lpstr>Слайд 11</vt:lpstr>
      <vt:lpstr>Гнездо дятла</vt:lpstr>
      <vt:lpstr>Гнёзда ласточек</vt:lpstr>
      <vt:lpstr>Гнездо жаворонка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«Птицы весной»   Выполнила: Корнева Зинаида Валерьевна воспитатель первой квалификационной категории</dc:title>
  <dc:creator>Денис</dc:creator>
  <cp:lastModifiedBy>Денис</cp:lastModifiedBy>
  <cp:revision>5</cp:revision>
  <dcterms:created xsi:type="dcterms:W3CDTF">2015-03-21T06:26:30Z</dcterms:created>
  <dcterms:modified xsi:type="dcterms:W3CDTF">2015-03-21T07:09:57Z</dcterms:modified>
</cp:coreProperties>
</file>