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8" r:id="rId3"/>
    <p:sldId id="281" r:id="rId4"/>
    <p:sldId id="282" r:id="rId5"/>
    <p:sldId id="280" r:id="rId6"/>
    <p:sldId id="279" r:id="rId7"/>
    <p:sldId id="268" r:id="rId8"/>
    <p:sldId id="28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NA7 X64" initials="DX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755576" y="404664"/>
            <a:ext cx="8206680" cy="100811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Презентация к НОД</a:t>
            </a:r>
          </a:p>
          <a:p>
            <a:r>
              <a:rPr lang="ru-RU" sz="2800" dirty="0" smtClean="0"/>
              <a:t>«Наблюдение за рыбкой» </a:t>
            </a:r>
            <a:r>
              <a:rPr lang="ru-RU" sz="2400" dirty="0" smtClean="0"/>
              <a:t>подготовила воспитатель  первой категории МБДОУ детский сад №  14 города Крымска   Аурсалиди Е.Н.</a:t>
            </a:r>
          </a:p>
          <a:p>
            <a:pPr algn="ctr"/>
            <a:endParaRPr lang="ru-RU" sz="2800" dirty="0"/>
          </a:p>
        </p:txBody>
      </p:sp>
      <p:pic>
        <p:nvPicPr>
          <p:cNvPr id="14338" name="Picture 2" descr="http://alex-diletant.narod.ru/olderfiles/1/IMG_24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3608" y="2420888"/>
            <a:ext cx="7200800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9" name="Содержимое 8" descr="C:\Users\Администратор\Pictures\2015-06-23\001.jpg"/>
          <p:cNvPicPr>
            <a:picLocks noGrp="1"/>
          </p:cNvPicPr>
          <p:nvPr>
            <p:ph idx="1"/>
          </p:nvPr>
        </p:nvPicPr>
        <p:blipFill>
          <a:blip r:embed="rId2" cstate="print"/>
          <a:srcRect l="21052" t="14286" r="17330" b="20409"/>
          <a:stretch>
            <a:fillRect/>
          </a:stretch>
        </p:blipFill>
        <p:spPr bwMode="auto">
          <a:xfrm rot="16200000">
            <a:off x="2195736" y="-171400"/>
            <a:ext cx="4896544" cy="820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11560" y="260648"/>
            <a:ext cx="806489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Модели рыбы и птицы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08912" cy="2736304"/>
          </a:xfrm>
        </p:spPr>
        <p:txBody>
          <a:bodyPr>
            <a:normAutofit fontScale="90000"/>
          </a:bodyPr>
          <a:lstStyle/>
          <a:p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Модель: что нужно для рыбы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Рыба нуждается в воде, корме, воздухе и водных растениях.</a:t>
            </a:r>
            <a:endParaRPr lang="ru-RU" sz="4400" dirty="0"/>
          </a:p>
        </p:txBody>
      </p:sp>
      <p:pic>
        <p:nvPicPr>
          <p:cNvPr id="4" name="Содержимое 3" descr="«Что нужно для рыбы»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24944"/>
            <a:ext cx="813690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9523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Модель: как появляется рыбка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dirty="0" smtClean="0"/>
              <a:t>Рыба появляется из икринок, икринки – в мальков, а из мальков вырастает большая рыба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dirty="0"/>
          </a:p>
        </p:txBody>
      </p:sp>
      <p:pic>
        <p:nvPicPr>
          <p:cNvPr id="5" name="Содержимое 10" descr="как появляется рыбка?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3284984"/>
            <a:ext cx="777686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01608" cy="135902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Это  карта – нашей планеты </a:t>
            </a:r>
            <a:r>
              <a:rPr lang="ru-RU" sz="3200" b="1" dirty="0" smtClean="0"/>
              <a:t>ЗЕМЛЯ 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r>
              <a:rPr lang="ru-RU" sz="3200" dirty="0" smtClean="0"/>
              <a:t>Все что синее и голубое – это  </a:t>
            </a:r>
            <a:r>
              <a:rPr lang="ru-RU" sz="3200" b="1" dirty="0" smtClean="0"/>
              <a:t>вода</a:t>
            </a:r>
            <a:r>
              <a:rPr lang="ru-RU" sz="3200" dirty="0" smtClean="0"/>
              <a:t>: моря, океаны, реки, озера</a:t>
            </a:r>
            <a:endParaRPr lang="ru-RU" sz="3200" dirty="0"/>
          </a:p>
        </p:txBody>
      </p:sp>
      <p:pic>
        <p:nvPicPr>
          <p:cNvPr id="4" name="Picture 8" descr="http://fs1.ppt4web.ru/images/2810/74798/640/img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682" b="5862"/>
          <a:stretch>
            <a:fillRect/>
          </a:stretch>
        </p:blipFill>
        <p:spPr bwMode="auto">
          <a:xfrm>
            <a:off x="827584" y="2132856"/>
            <a:ext cx="7344816" cy="37763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305800" cy="331236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48680"/>
            <a:ext cx="7632848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Место обитания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рыб: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Аквариум, Реки, Озера, Пруды,  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Море,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Океан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endParaRPr lang="ru-RU" sz="2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10" descr="http://www.dsum.edu.ua/en/media/k2/items/cache/d45a54d5d947891dd1cd75d25cbe05d0_XL.jpg"/>
          <p:cNvPicPr>
            <a:picLocks noChangeAspect="1" noChangeArrowheads="1"/>
          </p:cNvPicPr>
          <p:nvPr/>
        </p:nvPicPr>
        <p:blipFill>
          <a:blip r:embed="rId2" cstate="print"/>
          <a:srcRect r="47539" b="-1292"/>
          <a:stretch>
            <a:fillRect/>
          </a:stretch>
        </p:blipFill>
        <p:spPr bwMode="auto">
          <a:xfrm>
            <a:off x="323528" y="2420888"/>
            <a:ext cx="2736304" cy="2088232"/>
          </a:xfrm>
          <a:prstGeom prst="rect">
            <a:avLst/>
          </a:prstGeom>
          <a:noFill/>
        </p:spPr>
      </p:pic>
      <p:pic>
        <p:nvPicPr>
          <p:cNvPr id="6" name="Picture 2" descr="http://images.vfl.ru/ii/1343233156/08f182c8/76065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88024" y="2682468"/>
            <a:ext cx="3312368" cy="2906772"/>
          </a:xfrm>
          <a:prstGeom prst="rect">
            <a:avLst/>
          </a:prstGeom>
          <a:noFill/>
        </p:spPr>
      </p:pic>
      <p:pic>
        <p:nvPicPr>
          <p:cNvPr id="12" name="Picture 8" descr="http://i032.radikal.ru/0911/8b/0383a01d7e6a.jpg"/>
          <p:cNvPicPr>
            <a:picLocks noChangeAspect="1" noChangeArrowheads="1"/>
          </p:cNvPicPr>
          <p:nvPr/>
        </p:nvPicPr>
        <p:blipFill>
          <a:blip r:embed="rId4" cstate="print"/>
          <a:srcRect t="4921"/>
          <a:stretch>
            <a:fillRect/>
          </a:stretch>
        </p:blipFill>
        <p:spPr bwMode="auto">
          <a:xfrm>
            <a:off x="1475656" y="4149080"/>
            <a:ext cx="3456384" cy="2532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3554" name="Picture 2" descr="http://art-comfort.kiev.ua/materials/pictures/f7cb86008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6289" y="2060848"/>
            <a:ext cx="4051695" cy="37444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1" y="260648"/>
            <a:ext cx="84969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Необходимо беречь природу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Picture 8" descr="http://www.sekreti.info/_ph/6/575822388.jpg"/>
          <p:cNvPicPr>
            <a:picLocks noChangeAspect="1" noChangeArrowheads="1"/>
          </p:cNvPicPr>
          <p:nvPr/>
        </p:nvPicPr>
        <p:blipFill>
          <a:blip r:embed="rId3" cstate="print"/>
          <a:srcRect t="11388" r="6023" b="14059"/>
          <a:stretch>
            <a:fillRect/>
          </a:stretch>
        </p:blipFill>
        <p:spPr bwMode="auto">
          <a:xfrm>
            <a:off x="4499992" y="2132856"/>
            <a:ext cx="4324428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pic>
        <p:nvPicPr>
          <p:cNvPr id="4" name="Picture 10" descr="http://www.magcity74.ru/uploads/photo/1/1/news-650-111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572" t="9000" r="18367" b="-799"/>
          <a:stretch>
            <a:fillRect/>
          </a:stretch>
        </p:blipFill>
        <p:spPr bwMode="auto">
          <a:xfrm>
            <a:off x="1259631" y="1556792"/>
            <a:ext cx="7082177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542</TotalTime>
  <Words>60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 </vt:lpstr>
      <vt:lpstr>Слайд 2</vt:lpstr>
      <vt:lpstr>  Модель: что нужно для рыбы  Рыба нуждается в воде, корме, воздухе и водных растениях.</vt:lpstr>
      <vt:lpstr>Модель: как появляется рыбка Рыба появляется из икринок, икринки – в мальков, а из мальков вырастает большая рыба </vt:lpstr>
      <vt:lpstr>Это  карта – нашей планеты ЗЕМЛЯ . Все что синее и голубое – это  вода: моря, океаны, реки, озера</vt:lpstr>
      <vt:lpstr> </vt:lpstr>
      <vt:lpstr>Слайд 7</vt:lpstr>
      <vt:lpstr>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Водоёмы и их обитатели</dc:title>
  <dc:creator>Администратор</dc:creator>
  <cp:lastModifiedBy>DNA7 X64</cp:lastModifiedBy>
  <cp:revision>73</cp:revision>
  <dcterms:created xsi:type="dcterms:W3CDTF">2015-06-21T18:44:07Z</dcterms:created>
  <dcterms:modified xsi:type="dcterms:W3CDTF">2015-06-24T06:44:46Z</dcterms:modified>
</cp:coreProperties>
</file>